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sldIdLst>
    <p:sldId id="281" r:id="rId2"/>
    <p:sldId id="316" r:id="rId3"/>
    <p:sldId id="318" r:id="rId4"/>
    <p:sldId id="319" r:id="rId5"/>
    <p:sldId id="309" r:id="rId6"/>
    <p:sldId id="310" r:id="rId7"/>
    <p:sldId id="297" r:id="rId8"/>
    <p:sldId id="285" r:id="rId9"/>
    <p:sldId id="287" r:id="rId10"/>
    <p:sldId id="302" r:id="rId11"/>
    <p:sldId id="303" r:id="rId12"/>
    <p:sldId id="290" r:id="rId13"/>
    <p:sldId id="291" r:id="rId14"/>
  </p:sldIdLst>
  <p:sldSz cx="9144000" cy="6858000" type="screen4x3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8200"/>
    <a:srgbClr val="FF9900"/>
    <a:srgbClr val="EA8B00"/>
    <a:srgbClr val="D67F00"/>
    <a:srgbClr val="B86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8029" autoAdjust="0"/>
  </p:normalViewPr>
  <p:slideViewPr>
    <p:cSldViewPr>
      <p:cViewPr>
        <p:scale>
          <a:sx n="70" d="100"/>
          <a:sy n="70" d="100"/>
        </p:scale>
        <p:origin x="-1757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Тюменский район</c:v>
                </c:pt>
                <c:pt idx="1">
                  <c:v>Исетский район</c:v>
                </c:pt>
                <c:pt idx="2">
                  <c:v>Нижнетавдинский район</c:v>
                </c:pt>
                <c:pt idx="3">
                  <c:v>г.Ялуторовск, Ялуторовский район</c:v>
                </c:pt>
                <c:pt idx="4">
                  <c:v>г. Тобольск, Тобольский район</c:v>
                </c:pt>
                <c:pt idx="5">
                  <c:v>Уватский район</c:v>
                </c:pt>
                <c:pt idx="6">
                  <c:v>Вагайский район</c:v>
                </c:pt>
                <c:pt idx="7">
                  <c:v>Ярковский район</c:v>
                </c:pt>
                <c:pt idx="8">
                  <c:v>г. Ишим, Ишимский район</c:v>
                </c:pt>
                <c:pt idx="9">
                  <c:v>Казанский район</c:v>
                </c:pt>
                <c:pt idx="10">
                  <c:v>Абатский район</c:v>
                </c:pt>
                <c:pt idx="11">
                  <c:v>Викуловский район</c:v>
                </c:pt>
                <c:pt idx="12">
                  <c:v>Сладковский район</c:v>
                </c:pt>
                <c:pt idx="13">
                  <c:v>Сорокинский район</c:v>
                </c:pt>
                <c:pt idx="14">
                  <c:v>Аромашевский район</c:v>
                </c:pt>
                <c:pt idx="15">
                  <c:v>Омутинский район</c:v>
                </c:pt>
                <c:pt idx="16">
                  <c:v>Армизонский район</c:v>
                </c:pt>
                <c:pt idx="17">
                  <c:v>Бердюжский район</c:v>
                </c:pt>
                <c:pt idx="18">
                  <c:v>Голышмановский район</c:v>
                </c:pt>
                <c:pt idx="19">
                  <c:v>г. Заводоуковск</c:v>
                </c:pt>
                <c:pt idx="20">
                  <c:v>Упоровский район</c:v>
                </c:pt>
                <c:pt idx="21">
                  <c:v>Юргинский район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42</c:v>
                </c:pt>
                <c:pt idx="1">
                  <c:v>16</c:v>
                </c:pt>
                <c:pt idx="2">
                  <c:v>27</c:v>
                </c:pt>
                <c:pt idx="3">
                  <c:v>41</c:v>
                </c:pt>
                <c:pt idx="4">
                  <c:v>83</c:v>
                </c:pt>
                <c:pt idx="5">
                  <c:v>14</c:v>
                </c:pt>
                <c:pt idx="6">
                  <c:v>15</c:v>
                </c:pt>
                <c:pt idx="7">
                  <c:v>13</c:v>
                </c:pt>
                <c:pt idx="8">
                  <c:v>62</c:v>
                </c:pt>
                <c:pt idx="9">
                  <c:v>22</c:v>
                </c:pt>
                <c:pt idx="10">
                  <c:v>9</c:v>
                </c:pt>
                <c:pt idx="11">
                  <c:v>8</c:v>
                </c:pt>
                <c:pt idx="12">
                  <c:v>5</c:v>
                </c:pt>
                <c:pt idx="13">
                  <c:v>11</c:v>
                </c:pt>
                <c:pt idx="14">
                  <c:v>2</c:v>
                </c:pt>
                <c:pt idx="15">
                  <c:v>12</c:v>
                </c:pt>
                <c:pt idx="16">
                  <c:v>7</c:v>
                </c:pt>
                <c:pt idx="17">
                  <c:v>6</c:v>
                </c:pt>
                <c:pt idx="18">
                  <c:v>8</c:v>
                </c:pt>
                <c:pt idx="19">
                  <c:v>41</c:v>
                </c:pt>
                <c:pt idx="20">
                  <c:v>7</c:v>
                </c:pt>
                <c:pt idx="2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Тюменский район</c:v>
                </c:pt>
                <c:pt idx="1">
                  <c:v>Исетский район</c:v>
                </c:pt>
                <c:pt idx="2">
                  <c:v>Нижнетавдинский район</c:v>
                </c:pt>
                <c:pt idx="3">
                  <c:v>г.Ялуторовск, Ялуторовский район</c:v>
                </c:pt>
                <c:pt idx="4">
                  <c:v>г. Тобольск, Тобольский район</c:v>
                </c:pt>
                <c:pt idx="5">
                  <c:v>Уватский район</c:v>
                </c:pt>
                <c:pt idx="6">
                  <c:v>Вагайский район</c:v>
                </c:pt>
                <c:pt idx="7">
                  <c:v>Ярковский район</c:v>
                </c:pt>
                <c:pt idx="8">
                  <c:v>г. Ишим, Ишимский район</c:v>
                </c:pt>
                <c:pt idx="9">
                  <c:v>Казанский район</c:v>
                </c:pt>
                <c:pt idx="10">
                  <c:v>Абатский район</c:v>
                </c:pt>
                <c:pt idx="11">
                  <c:v>Викуловский район</c:v>
                </c:pt>
                <c:pt idx="12">
                  <c:v>Сладковский район</c:v>
                </c:pt>
                <c:pt idx="13">
                  <c:v>Сорокинский район</c:v>
                </c:pt>
                <c:pt idx="14">
                  <c:v>Аромашевский район</c:v>
                </c:pt>
                <c:pt idx="15">
                  <c:v>Омутинский район</c:v>
                </c:pt>
                <c:pt idx="16">
                  <c:v>Армизонский район</c:v>
                </c:pt>
                <c:pt idx="17">
                  <c:v>Бердюжский район</c:v>
                </c:pt>
                <c:pt idx="18">
                  <c:v>Голышмановский район</c:v>
                </c:pt>
                <c:pt idx="19">
                  <c:v>г. Заводоуковск</c:v>
                </c:pt>
                <c:pt idx="20">
                  <c:v>Упоровский район</c:v>
                </c:pt>
                <c:pt idx="21">
                  <c:v>Юргинский район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45</c:v>
                </c:pt>
                <c:pt idx="1">
                  <c:v>10</c:v>
                </c:pt>
                <c:pt idx="2">
                  <c:v>18</c:v>
                </c:pt>
                <c:pt idx="3">
                  <c:v>43</c:v>
                </c:pt>
                <c:pt idx="4">
                  <c:v>69</c:v>
                </c:pt>
                <c:pt idx="5">
                  <c:v>10</c:v>
                </c:pt>
                <c:pt idx="6">
                  <c:v>12</c:v>
                </c:pt>
                <c:pt idx="7">
                  <c:v>7</c:v>
                </c:pt>
                <c:pt idx="8">
                  <c:v>70</c:v>
                </c:pt>
                <c:pt idx="9">
                  <c:v>17</c:v>
                </c:pt>
                <c:pt idx="10">
                  <c:v>19</c:v>
                </c:pt>
                <c:pt idx="11">
                  <c:v>13</c:v>
                </c:pt>
                <c:pt idx="12">
                  <c:v>3</c:v>
                </c:pt>
                <c:pt idx="13">
                  <c:v>15</c:v>
                </c:pt>
                <c:pt idx="14">
                  <c:v>17</c:v>
                </c:pt>
                <c:pt idx="15">
                  <c:v>15</c:v>
                </c:pt>
                <c:pt idx="16">
                  <c:v>3</c:v>
                </c:pt>
                <c:pt idx="17">
                  <c:v>7</c:v>
                </c:pt>
                <c:pt idx="18">
                  <c:v>10</c:v>
                </c:pt>
                <c:pt idx="19">
                  <c:v>35</c:v>
                </c:pt>
                <c:pt idx="20">
                  <c:v>22</c:v>
                </c:pt>
                <c:pt idx="2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Тюменский район</c:v>
                </c:pt>
                <c:pt idx="1">
                  <c:v>Исетский район</c:v>
                </c:pt>
                <c:pt idx="2">
                  <c:v>Нижнетавдинский район</c:v>
                </c:pt>
                <c:pt idx="3">
                  <c:v>г.Ялуторовск, Ялуторовский район</c:v>
                </c:pt>
                <c:pt idx="4">
                  <c:v>г. Тобольск, Тобольский район</c:v>
                </c:pt>
                <c:pt idx="5">
                  <c:v>Уватский район</c:v>
                </c:pt>
                <c:pt idx="6">
                  <c:v>Вагайский район</c:v>
                </c:pt>
                <c:pt idx="7">
                  <c:v>Ярковский район</c:v>
                </c:pt>
                <c:pt idx="8">
                  <c:v>г. Ишим, Ишимский район</c:v>
                </c:pt>
                <c:pt idx="9">
                  <c:v>Казанский район</c:v>
                </c:pt>
                <c:pt idx="10">
                  <c:v>Абатский район</c:v>
                </c:pt>
                <c:pt idx="11">
                  <c:v>Викуловский район</c:v>
                </c:pt>
                <c:pt idx="12">
                  <c:v>Сладковский район</c:v>
                </c:pt>
                <c:pt idx="13">
                  <c:v>Сорокинский район</c:v>
                </c:pt>
                <c:pt idx="14">
                  <c:v>Аромашевский район</c:v>
                </c:pt>
                <c:pt idx="15">
                  <c:v>Омутинский район</c:v>
                </c:pt>
                <c:pt idx="16">
                  <c:v>Армизонский район</c:v>
                </c:pt>
                <c:pt idx="17">
                  <c:v>Бердюжский район</c:v>
                </c:pt>
                <c:pt idx="18">
                  <c:v>Голышмановский район</c:v>
                </c:pt>
                <c:pt idx="19">
                  <c:v>г. Заводоуковск</c:v>
                </c:pt>
                <c:pt idx="20">
                  <c:v>Упоровский район</c:v>
                </c:pt>
                <c:pt idx="21">
                  <c:v>Юргинский район</c:v>
                </c:pt>
              </c:strCache>
            </c:strRef>
          </c:cat>
          <c:val>
            <c:numRef>
              <c:f>Лист1!$D$2:$D$23</c:f>
              <c:numCache>
                <c:formatCode>General</c:formatCode>
                <c:ptCount val="22"/>
                <c:pt idx="0">
                  <c:v>58</c:v>
                </c:pt>
                <c:pt idx="1">
                  <c:v>10</c:v>
                </c:pt>
                <c:pt idx="2">
                  <c:v>14</c:v>
                </c:pt>
                <c:pt idx="3">
                  <c:v>37</c:v>
                </c:pt>
                <c:pt idx="4">
                  <c:v>51</c:v>
                </c:pt>
                <c:pt idx="5">
                  <c:v>12</c:v>
                </c:pt>
                <c:pt idx="6">
                  <c:v>13</c:v>
                </c:pt>
                <c:pt idx="7">
                  <c:v>2</c:v>
                </c:pt>
                <c:pt idx="8">
                  <c:v>60</c:v>
                </c:pt>
                <c:pt idx="9">
                  <c:v>8</c:v>
                </c:pt>
                <c:pt idx="10">
                  <c:v>13</c:v>
                </c:pt>
                <c:pt idx="11">
                  <c:v>10</c:v>
                </c:pt>
                <c:pt idx="12">
                  <c:v>4</c:v>
                </c:pt>
                <c:pt idx="13">
                  <c:v>9</c:v>
                </c:pt>
                <c:pt idx="14">
                  <c:v>4</c:v>
                </c:pt>
                <c:pt idx="15">
                  <c:v>15</c:v>
                </c:pt>
                <c:pt idx="16">
                  <c:v>8</c:v>
                </c:pt>
                <c:pt idx="17">
                  <c:v>2</c:v>
                </c:pt>
                <c:pt idx="18">
                  <c:v>24</c:v>
                </c:pt>
                <c:pt idx="19">
                  <c:v>29</c:v>
                </c:pt>
                <c:pt idx="20">
                  <c:v>18</c:v>
                </c:pt>
                <c:pt idx="21">
                  <c:v>16</c:v>
                </c:pt>
              </c:numCache>
            </c:numRef>
          </c:val>
        </c:ser>
        <c:axId val="80366208"/>
        <c:axId val="80376576"/>
      </c:barChart>
      <c:catAx>
        <c:axId val="80366208"/>
        <c:scaling>
          <c:orientation val="minMax"/>
        </c:scaling>
        <c:axPos val="b"/>
        <c:tickLblPos val="nextTo"/>
        <c:crossAx val="80376576"/>
        <c:crosses val="autoZero"/>
        <c:auto val="1"/>
        <c:lblAlgn val="ctr"/>
        <c:lblOffset val="100"/>
      </c:catAx>
      <c:valAx>
        <c:axId val="803765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36620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1.5770555909273603E-2"/>
          <c:y val="0"/>
          <c:w val="0.96845888818145287"/>
          <c:h val="0.602884319269856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Pos val="b"/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321</c:v>
                </c:pt>
                <c:pt idx="1">
                  <c:v>368</c:v>
                </c:pt>
                <c:pt idx="2">
                  <c:v>302</c:v>
                </c:pt>
              </c:numCache>
            </c:numRef>
          </c:val>
        </c:ser>
        <c:marker val="1"/>
        <c:axId val="75889664"/>
        <c:axId val="85885696"/>
      </c:lineChart>
      <c:catAx>
        <c:axId val="75889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5885696"/>
        <c:crosses val="autoZero"/>
        <c:auto val="1"/>
        <c:lblAlgn val="ctr"/>
        <c:lblOffset val="100"/>
      </c:catAx>
      <c:valAx>
        <c:axId val="85885696"/>
        <c:scaling>
          <c:orientation val="minMax"/>
        </c:scaling>
        <c:delete val="1"/>
        <c:axPos val="l"/>
        <c:numFmt formatCode="General" sourceLinked="1"/>
        <c:tickLblPos val="none"/>
        <c:crossAx val="7588966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</c:f>
              <c:strCache>
                <c:ptCount val="1"/>
                <c:pt idx="0">
                  <c:v>г.Тюмень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</c:f>
              <c:strCache>
                <c:ptCount val="1"/>
                <c:pt idx="0">
                  <c:v>г.Тюмень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</c:f>
              <c:strCache>
                <c:ptCount val="1"/>
                <c:pt idx="0">
                  <c:v>г.Тюмень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dLbls>
          <c:showVal val="1"/>
        </c:dLbls>
        <c:axId val="85924096"/>
        <c:axId val="85934080"/>
      </c:barChart>
      <c:catAx>
        <c:axId val="85924096"/>
        <c:scaling>
          <c:orientation val="minMax"/>
        </c:scaling>
        <c:axPos val="b"/>
        <c:tickLblPos val="nextTo"/>
        <c:crossAx val="85934080"/>
        <c:crosses val="autoZero"/>
        <c:auto val="1"/>
        <c:lblAlgn val="ctr"/>
        <c:lblOffset val="100"/>
      </c:catAx>
      <c:valAx>
        <c:axId val="85934080"/>
        <c:scaling>
          <c:orientation val="minMax"/>
        </c:scaling>
        <c:delete val="1"/>
        <c:axPos val="l"/>
        <c:numFmt formatCode="General" sourceLinked="1"/>
        <c:tickLblPos val="none"/>
        <c:crossAx val="85924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407469179642034"/>
          <c:y val="0.37973610822721998"/>
          <c:w val="0.29498389463067637"/>
          <c:h val="0.21529304584277698"/>
        </c:manualLayout>
      </c:layout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inspektor.22@mail.ru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inspektor.22@mail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2D089-E881-4B79-83E6-E7278DA6E6C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7581BF-A1A5-49B6-A8D3-E55D3BBBEE1B}">
      <dgm:prSet custT="1"/>
      <dgm:spPr>
        <a:solidFill>
          <a:srgbClr val="0070C0"/>
        </a:solidFill>
      </dgm:spPr>
      <dgm:t>
        <a:bodyPr/>
        <a:lstStyle/>
        <a:p>
          <a:r>
            <a:rPr lang="ru-RU" sz="2000" b="1" u="sng" dirty="0" smtClean="0">
              <a:solidFill>
                <a:schemeClr val="bg1"/>
              </a:solidFill>
              <a:latin typeface="Arial Black" pitchFamily="34" charset="0"/>
            </a:rPr>
            <a:t>Этап </a:t>
          </a:r>
          <a:r>
            <a:rPr lang="en-US" sz="2000" b="1" u="sng" dirty="0" smtClean="0">
              <a:solidFill>
                <a:schemeClr val="bg1"/>
              </a:solidFill>
              <a:latin typeface="Arial Black" pitchFamily="34" charset="0"/>
            </a:rPr>
            <a:t>I</a:t>
          </a:r>
          <a:r>
            <a:rPr lang="ru-RU" sz="2000" b="1" u="sng" dirty="0" smtClean="0">
              <a:solidFill>
                <a:schemeClr val="bg1"/>
              </a:solidFill>
              <a:latin typeface="Arial Black" pitchFamily="34" charset="0"/>
            </a:rPr>
            <a:t>.</a:t>
          </a:r>
          <a:r>
            <a:rPr lang="ru-RU" sz="2000" dirty="0" smtClean="0">
              <a:solidFill>
                <a:schemeClr val="bg1"/>
              </a:solidFill>
              <a:latin typeface="Arial Black" pitchFamily="34" charset="0"/>
            </a:rPr>
            <a:t> Формирование команды</a:t>
          </a:r>
          <a:r>
            <a:rPr lang="ru-RU" sz="2000" dirty="0" smtClean="0">
              <a:latin typeface="Arial Black" pitchFamily="34" charset="0"/>
            </a:rPr>
            <a:t> участников проекта, подбор методической, справочной литературы</a:t>
          </a:r>
          <a:endParaRPr lang="ru-RU" sz="2000" dirty="0"/>
        </a:p>
      </dgm:t>
    </dgm:pt>
    <dgm:pt modelId="{301E496D-29F2-4F6A-8C25-3A320D2F963C}" type="parTrans" cxnId="{67C000E5-D98D-4291-BBC5-23724A73D179}">
      <dgm:prSet/>
      <dgm:spPr/>
      <dgm:t>
        <a:bodyPr/>
        <a:lstStyle/>
        <a:p>
          <a:endParaRPr lang="ru-RU"/>
        </a:p>
      </dgm:t>
    </dgm:pt>
    <dgm:pt modelId="{E0A2F390-4147-4445-A133-96081B7E1A2A}" type="sibTrans" cxnId="{67C000E5-D98D-4291-BBC5-23724A73D179}">
      <dgm:prSet/>
      <dgm:spPr/>
      <dgm:t>
        <a:bodyPr/>
        <a:lstStyle/>
        <a:p>
          <a:endParaRPr lang="ru-RU"/>
        </a:p>
      </dgm:t>
    </dgm:pt>
    <dgm:pt modelId="{20358813-0CB8-44EF-8EA5-BF2927A569FD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u="sng" dirty="0" smtClean="0">
              <a:solidFill>
                <a:schemeClr val="bg1"/>
              </a:solidFill>
              <a:latin typeface="Arial Black" pitchFamily="34" charset="0"/>
            </a:rPr>
            <a:t>Этап </a:t>
          </a:r>
          <a:r>
            <a:rPr lang="en-US" sz="2000" b="1" u="sng" dirty="0" smtClean="0">
              <a:solidFill>
                <a:schemeClr val="bg1"/>
              </a:solidFill>
              <a:latin typeface="Arial Black" pitchFamily="34" charset="0"/>
            </a:rPr>
            <a:t>II</a:t>
          </a:r>
          <a:r>
            <a:rPr lang="ru-RU" sz="2000" b="1" u="sng" dirty="0" smtClean="0">
              <a:solidFill>
                <a:schemeClr val="bg1"/>
              </a:solidFill>
              <a:latin typeface="Arial Black" pitchFamily="34" charset="0"/>
            </a:rPr>
            <a:t>. </a:t>
          </a:r>
          <a:r>
            <a:rPr lang="ru-RU" sz="2000" b="1" u="none" dirty="0" smtClean="0">
              <a:solidFill>
                <a:schemeClr val="bg1"/>
              </a:solidFill>
              <a:latin typeface="Arial Black" pitchFamily="34" charset="0"/>
            </a:rPr>
            <a:t> </a:t>
          </a:r>
          <a:r>
            <a:rPr lang="ru-RU" sz="2000" dirty="0" smtClean="0">
              <a:latin typeface="Arial Black" pitchFamily="34" charset="0"/>
            </a:rPr>
            <a:t>Взаимодействие участников проекта в рамках стратегического плана мероприятий</a:t>
          </a:r>
          <a:endParaRPr lang="ru-RU" sz="2000" dirty="0"/>
        </a:p>
      </dgm:t>
    </dgm:pt>
    <dgm:pt modelId="{0D15800F-CDC1-4229-B24A-23D7BE4B4FB2}" type="parTrans" cxnId="{9F496C52-49BE-4F39-9D8B-1B96C3160A55}">
      <dgm:prSet/>
      <dgm:spPr/>
      <dgm:t>
        <a:bodyPr/>
        <a:lstStyle/>
        <a:p>
          <a:endParaRPr lang="ru-RU"/>
        </a:p>
      </dgm:t>
    </dgm:pt>
    <dgm:pt modelId="{F7B467CE-2A0D-4931-9976-38B6E19A8BF6}" type="sibTrans" cxnId="{9F496C52-49BE-4F39-9D8B-1B96C3160A55}">
      <dgm:prSet/>
      <dgm:spPr/>
      <dgm:t>
        <a:bodyPr/>
        <a:lstStyle/>
        <a:p>
          <a:endParaRPr lang="ru-RU"/>
        </a:p>
      </dgm:t>
    </dgm:pt>
    <dgm:pt modelId="{411F7405-9CDE-4511-849A-16292F987C8D}">
      <dgm:prSet custT="1"/>
      <dgm:spPr/>
      <dgm:t>
        <a:bodyPr/>
        <a:lstStyle/>
        <a:p>
          <a:r>
            <a:rPr lang="ru-RU" sz="2000" b="1" u="sng" dirty="0" smtClean="0">
              <a:solidFill>
                <a:schemeClr val="bg1"/>
              </a:solidFill>
              <a:latin typeface="Arial Black" pitchFamily="34" charset="0"/>
            </a:rPr>
            <a:t>Этап </a:t>
          </a:r>
          <a:r>
            <a:rPr lang="en-US" sz="2000" b="1" u="sng" dirty="0" smtClean="0">
              <a:solidFill>
                <a:schemeClr val="bg1"/>
              </a:solidFill>
              <a:latin typeface="Arial Black" pitchFamily="34" charset="0"/>
            </a:rPr>
            <a:t>III</a:t>
          </a:r>
          <a:r>
            <a:rPr lang="ru-RU" sz="2000" b="1" u="sng" dirty="0" smtClean="0">
              <a:solidFill>
                <a:schemeClr val="bg1"/>
              </a:solidFill>
              <a:latin typeface="Arial Black" pitchFamily="34" charset="0"/>
            </a:rPr>
            <a:t>.</a:t>
          </a:r>
          <a:r>
            <a:rPr lang="ru-RU" sz="2000" b="1" u="none" dirty="0" smtClean="0">
              <a:solidFill>
                <a:schemeClr val="bg1"/>
              </a:solidFill>
              <a:latin typeface="Arial Black" pitchFamily="34" charset="0"/>
            </a:rPr>
            <a:t> </a:t>
          </a:r>
          <a:r>
            <a:rPr lang="ru-RU" sz="2000" dirty="0" smtClean="0">
              <a:latin typeface="Arial Black" pitchFamily="34" charset="0"/>
            </a:rPr>
            <a:t>Подведение итогов, анализ полученных результатов, обобщение опыта работы, применение </a:t>
          </a:r>
          <a:endParaRPr lang="ru-RU" sz="2000" dirty="0"/>
        </a:p>
      </dgm:t>
    </dgm:pt>
    <dgm:pt modelId="{1C8FFB62-7934-4258-9E9E-768F5E3E7BE1}" type="parTrans" cxnId="{02F1BD45-A18C-4111-8113-2841AADF4410}">
      <dgm:prSet/>
      <dgm:spPr/>
      <dgm:t>
        <a:bodyPr/>
        <a:lstStyle/>
        <a:p>
          <a:endParaRPr lang="ru-RU"/>
        </a:p>
      </dgm:t>
    </dgm:pt>
    <dgm:pt modelId="{02FC293C-98D5-4D41-8899-DA444077CBB3}" type="sibTrans" cxnId="{02F1BD45-A18C-4111-8113-2841AADF4410}">
      <dgm:prSet/>
      <dgm:spPr/>
      <dgm:t>
        <a:bodyPr/>
        <a:lstStyle/>
        <a:p>
          <a:endParaRPr lang="ru-RU"/>
        </a:p>
      </dgm:t>
    </dgm:pt>
    <dgm:pt modelId="{F5203557-AF0A-4CDE-B114-4DAF654BDD2A}" type="pres">
      <dgm:prSet presAssocID="{7182D089-E881-4B79-83E6-E7278DA6E6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E282D-A4B3-47D0-BA99-CCF08B28ED9F}" type="pres">
      <dgm:prSet presAssocID="{7182D089-E881-4B79-83E6-E7278DA6E6C0}" presName="dummyMaxCanvas" presStyleCnt="0">
        <dgm:presLayoutVars/>
      </dgm:prSet>
      <dgm:spPr/>
    </dgm:pt>
    <dgm:pt modelId="{D8A80B0E-80BD-45E9-AB3F-264DBA18CDC7}" type="pres">
      <dgm:prSet presAssocID="{7182D089-E881-4B79-83E6-E7278DA6E6C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A05FE-AC94-4AD4-87A7-46DF3EA63338}" type="pres">
      <dgm:prSet presAssocID="{7182D089-E881-4B79-83E6-E7278DA6E6C0}" presName="ThreeNodes_2" presStyleLbl="node1" presStyleIdx="1" presStyleCnt="3" custScaleX="103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C768-8483-4D24-A38A-5606D4593209}" type="pres">
      <dgm:prSet presAssocID="{7182D089-E881-4B79-83E6-E7278DA6E6C0}" presName="ThreeNodes_3" presStyleLbl="node1" presStyleIdx="2" presStyleCnt="3" custScaleX="11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0211F-3A6E-4B83-A47D-465EB9589218}" type="pres">
      <dgm:prSet presAssocID="{7182D089-E881-4B79-83E6-E7278DA6E6C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15FF9-4C56-4BDA-8F6D-12A5C9BE4ABF}" type="pres">
      <dgm:prSet presAssocID="{7182D089-E881-4B79-83E6-E7278DA6E6C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9A9B8-E1A0-41BB-BAEF-38FFB38DC19B}" type="pres">
      <dgm:prSet presAssocID="{7182D089-E881-4B79-83E6-E7278DA6E6C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7F8F5-D8FE-46BE-A80A-829393ED2FC4}" type="pres">
      <dgm:prSet presAssocID="{7182D089-E881-4B79-83E6-E7278DA6E6C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59F71-EA56-4A81-A741-51252A96FDE7}" type="pres">
      <dgm:prSet presAssocID="{7182D089-E881-4B79-83E6-E7278DA6E6C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C000E5-D98D-4291-BBC5-23724A73D179}" srcId="{7182D089-E881-4B79-83E6-E7278DA6E6C0}" destId="{807581BF-A1A5-49B6-A8D3-E55D3BBBEE1B}" srcOrd="0" destOrd="0" parTransId="{301E496D-29F2-4F6A-8C25-3A320D2F963C}" sibTransId="{E0A2F390-4147-4445-A133-96081B7E1A2A}"/>
    <dgm:cxn modelId="{73B74E4C-2C62-45D7-BDA1-0D8B509E2C04}" type="presOf" srcId="{E0A2F390-4147-4445-A133-96081B7E1A2A}" destId="{C780211F-3A6E-4B83-A47D-465EB9589218}" srcOrd="0" destOrd="0" presId="urn:microsoft.com/office/officeart/2005/8/layout/vProcess5"/>
    <dgm:cxn modelId="{8E58130B-848A-4488-8AAC-815BD8DE3DD2}" type="presOf" srcId="{7182D089-E881-4B79-83E6-E7278DA6E6C0}" destId="{F5203557-AF0A-4CDE-B114-4DAF654BDD2A}" srcOrd="0" destOrd="0" presId="urn:microsoft.com/office/officeart/2005/8/layout/vProcess5"/>
    <dgm:cxn modelId="{5286D650-2195-470E-9974-02F1A49688FB}" type="presOf" srcId="{807581BF-A1A5-49B6-A8D3-E55D3BBBEE1B}" destId="{D8A80B0E-80BD-45E9-AB3F-264DBA18CDC7}" srcOrd="0" destOrd="0" presId="urn:microsoft.com/office/officeart/2005/8/layout/vProcess5"/>
    <dgm:cxn modelId="{8885F3B2-3834-4168-85C6-BC87F191A896}" type="presOf" srcId="{411F7405-9CDE-4511-849A-16292F987C8D}" destId="{78ABC768-8483-4D24-A38A-5606D4593209}" srcOrd="0" destOrd="0" presId="urn:microsoft.com/office/officeart/2005/8/layout/vProcess5"/>
    <dgm:cxn modelId="{AC813304-1207-4DB6-A197-158D158979F0}" type="presOf" srcId="{807581BF-A1A5-49B6-A8D3-E55D3BBBEE1B}" destId="{C2D9A9B8-E1A0-41BB-BAEF-38FFB38DC19B}" srcOrd="1" destOrd="0" presId="urn:microsoft.com/office/officeart/2005/8/layout/vProcess5"/>
    <dgm:cxn modelId="{B6308C68-DBA6-4F6D-BC41-CBE7163BE3A2}" type="presOf" srcId="{20358813-0CB8-44EF-8EA5-BF2927A569FD}" destId="{C157F8F5-D8FE-46BE-A80A-829393ED2FC4}" srcOrd="1" destOrd="0" presId="urn:microsoft.com/office/officeart/2005/8/layout/vProcess5"/>
    <dgm:cxn modelId="{994EA0BF-D440-4A0B-B806-78D2696E20A4}" type="presOf" srcId="{411F7405-9CDE-4511-849A-16292F987C8D}" destId="{ED759F71-EA56-4A81-A741-51252A96FDE7}" srcOrd="1" destOrd="0" presId="urn:microsoft.com/office/officeart/2005/8/layout/vProcess5"/>
    <dgm:cxn modelId="{02F1BD45-A18C-4111-8113-2841AADF4410}" srcId="{7182D089-E881-4B79-83E6-E7278DA6E6C0}" destId="{411F7405-9CDE-4511-849A-16292F987C8D}" srcOrd="2" destOrd="0" parTransId="{1C8FFB62-7934-4258-9E9E-768F5E3E7BE1}" sibTransId="{02FC293C-98D5-4D41-8899-DA444077CBB3}"/>
    <dgm:cxn modelId="{204116F8-FF8B-439B-B657-E69DF515DA77}" type="presOf" srcId="{F7B467CE-2A0D-4931-9976-38B6E19A8BF6}" destId="{01C15FF9-4C56-4BDA-8F6D-12A5C9BE4ABF}" srcOrd="0" destOrd="0" presId="urn:microsoft.com/office/officeart/2005/8/layout/vProcess5"/>
    <dgm:cxn modelId="{46CD793C-2737-43C3-AE12-7779C0D0C2D7}" type="presOf" srcId="{20358813-0CB8-44EF-8EA5-BF2927A569FD}" destId="{411A05FE-AC94-4AD4-87A7-46DF3EA63338}" srcOrd="0" destOrd="0" presId="urn:microsoft.com/office/officeart/2005/8/layout/vProcess5"/>
    <dgm:cxn modelId="{9F496C52-49BE-4F39-9D8B-1B96C3160A55}" srcId="{7182D089-E881-4B79-83E6-E7278DA6E6C0}" destId="{20358813-0CB8-44EF-8EA5-BF2927A569FD}" srcOrd="1" destOrd="0" parTransId="{0D15800F-CDC1-4229-B24A-23D7BE4B4FB2}" sibTransId="{F7B467CE-2A0D-4931-9976-38B6E19A8BF6}"/>
    <dgm:cxn modelId="{D84E1820-DCB1-4E6D-982C-8836EEA7EDAE}" type="presParOf" srcId="{F5203557-AF0A-4CDE-B114-4DAF654BDD2A}" destId="{34BE282D-A4B3-47D0-BA99-CCF08B28ED9F}" srcOrd="0" destOrd="0" presId="urn:microsoft.com/office/officeart/2005/8/layout/vProcess5"/>
    <dgm:cxn modelId="{607BF4FA-FA11-4643-B180-C0B6CBCD81F6}" type="presParOf" srcId="{F5203557-AF0A-4CDE-B114-4DAF654BDD2A}" destId="{D8A80B0E-80BD-45E9-AB3F-264DBA18CDC7}" srcOrd="1" destOrd="0" presId="urn:microsoft.com/office/officeart/2005/8/layout/vProcess5"/>
    <dgm:cxn modelId="{B88455FC-3FB8-4AF8-AED0-0ED966B2D952}" type="presParOf" srcId="{F5203557-AF0A-4CDE-B114-4DAF654BDD2A}" destId="{411A05FE-AC94-4AD4-87A7-46DF3EA63338}" srcOrd="2" destOrd="0" presId="urn:microsoft.com/office/officeart/2005/8/layout/vProcess5"/>
    <dgm:cxn modelId="{C6512E6A-ECD1-42DA-BDC6-AE63B5C2A0AA}" type="presParOf" srcId="{F5203557-AF0A-4CDE-B114-4DAF654BDD2A}" destId="{78ABC768-8483-4D24-A38A-5606D4593209}" srcOrd="3" destOrd="0" presId="urn:microsoft.com/office/officeart/2005/8/layout/vProcess5"/>
    <dgm:cxn modelId="{C82E9B05-8319-468B-8ADE-1DDFA0ED0C77}" type="presParOf" srcId="{F5203557-AF0A-4CDE-B114-4DAF654BDD2A}" destId="{C780211F-3A6E-4B83-A47D-465EB9589218}" srcOrd="4" destOrd="0" presId="urn:microsoft.com/office/officeart/2005/8/layout/vProcess5"/>
    <dgm:cxn modelId="{2B83FB1B-17AD-4E19-B9CC-9F510397B757}" type="presParOf" srcId="{F5203557-AF0A-4CDE-B114-4DAF654BDD2A}" destId="{01C15FF9-4C56-4BDA-8F6D-12A5C9BE4ABF}" srcOrd="5" destOrd="0" presId="urn:microsoft.com/office/officeart/2005/8/layout/vProcess5"/>
    <dgm:cxn modelId="{F29BC41F-F216-4229-85AE-ECD6CA8A6303}" type="presParOf" srcId="{F5203557-AF0A-4CDE-B114-4DAF654BDD2A}" destId="{C2D9A9B8-E1A0-41BB-BAEF-38FFB38DC19B}" srcOrd="6" destOrd="0" presId="urn:microsoft.com/office/officeart/2005/8/layout/vProcess5"/>
    <dgm:cxn modelId="{C26104A2-82B5-494F-B62F-58887CC39016}" type="presParOf" srcId="{F5203557-AF0A-4CDE-B114-4DAF654BDD2A}" destId="{C157F8F5-D8FE-46BE-A80A-829393ED2FC4}" srcOrd="7" destOrd="0" presId="urn:microsoft.com/office/officeart/2005/8/layout/vProcess5"/>
    <dgm:cxn modelId="{6BAAB225-3844-4728-B5E6-92D784F54DE6}" type="presParOf" srcId="{F5203557-AF0A-4CDE-B114-4DAF654BDD2A}" destId="{ED759F71-EA56-4A81-A741-51252A96FDE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C4867-6F65-4FF5-8DB8-2F442605A80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B3A8D-1053-4ACD-999E-F58307AD80EA}">
      <dgm:prSet custT="1"/>
      <dgm:spPr>
        <a:solidFill>
          <a:srgbClr val="002060"/>
        </a:solidFill>
      </dgm:spPr>
      <dgm:t>
        <a:bodyPr/>
        <a:lstStyle/>
        <a:p>
          <a:r>
            <a:rPr lang="ru-RU" sz="2000" dirty="0" smtClean="0">
              <a:latin typeface="Arial Black" pitchFamily="34" charset="0"/>
            </a:rPr>
            <a:t>Развитие правового сознания и правовой культуры детей и взрослых в духе уважения к закону</a:t>
          </a:r>
          <a:endParaRPr lang="ru-RU" sz="2000" dirty="0">
            <a:latin typeface="Arial Black" pitchFamily="34" charset="0"/>
          </a:endParaRPr>
        </a:p>
      </dgm:t>
    </dgm:pt>
    <dgm:pt modelId="{25966DB8-3616-4B9A-B29C-94ACF9565909}" type="parTrans" cxnId="{7A74B6BD-8F6E-4167-96F5-6141FCD319D2}">
      <dgm:prSet/>
      <dgm:spPr/>
      <dgm:t>
        <a:bodyPr/>
        <a:lstStyle/>
        <a:p>
          <a:endParaRPr lang="ru-RU"/>
        </a:p>
      </dgm:t>
    </dgm:pt>
    <dgm:pt modelId="{8084938D-7E48-4C05-B4A7-E7AB6AF609F4}" type="sibTrans" cxnId="{7A74B6BD-8F6E-4167-96F5-6141FCD319D2}">
      <dgm:prSet/>
      <dgm:spPr/>
      <dgm:t>
        <a:bodyPr/>
        <a:lstStyle/>
        <a:p>
          <a:endParaRPr lang="ru-RU"/>
        </a:p>
      </dgm:t>
    </dgm:pt>
    <dgm:pt modelId="{95D3C2A1-68E3-4EE4-95BF-96C8768A3253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Снижение количества фактов нарушений закона посредством привлечения детей и взрослых в качестве активных равноправных участников в процесс создания правового поля</a:t>
          </a:r>
          <a:endParaRPr lang="ru-RU" sz="1800" dirty="0">
            <a:latin typeface="Arial Black" pitchFamily="34" charset="0"/>
          </a:endParaRPr>
        </a:p>
      </dgm:t>
    </dgm:pt>
    <dgm:pt modelId="{A7B3A9C4-E6F4-49EF-8969-7828ED8C42B1}" type="parTrans" cxnId="{442A2955-671E-4FDB-9F67-16DFB34733A7}">
      <dgm:prSet/>
      <dgm:spPr/>
      <dgm:t>
        <a:bodyPr/>
        <a:lstStyle/>
        <a:p>
          <a:endParaRPr lang="ru-RU"/>
        </a:p>
      </dgm:t>
    </dgm:pt>
    <dgm:pt modelId="{8DEEE6CF-AACE-4E9A-AA80-E442F9890CAD}" type="sibTrans" cxnId="{442A2955-671E-4FDB-9F67-16DFB34733A7}">
      <dgm:prSet/>
      <dgm:spPr/>
      <dgm:t>
        <a:bodyPr/>
        <a:lstStyle/>
        <a:p>
          <a:endParaRPr lang="ru-RU"/>
        </a:p>
      </dgm:t>
    </dgm:pt>
    <dgm:pt modelId="{17F0CAB4-D217-4CC6-8194-DF8F1FBEBEF4}" type="pres">
      <dgm:prSet presAssocID="{521C4867-6F65-4FF5-8DB8-2F442605A8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FEA47-5CDB-44B0-A858-DD0DE4CE57A5}" type="pres">
      <dgm:prSet presAssocID="{B72B3A8D-1053-4ACD-999E-F58307AD80EA}" presName="arrow" presStyleLbl="node1" presStyleIdx="0" presStyleCnt="2" custScaleX="127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96C76-B39C-445E-A56C-09EA1C2D4AB2}" type="pres">
      <dgm:prSet presAssocID="{95D3C2A1-68E3-4EE4-95BF-96C8768A3253}" presName="arrow" presStyleLbl="node1" presStyleIdx="1" presStyleCnt="2" custScaleX="124617" custScaleY="98368" custRadScaleRad="86847" custRadScaleInc="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A2955-671E-4FDB-9F67-16DFB34733A7}" srcId="{521C4867-6F65-4FF5-8DB8-2F442605A809}" destId="{95D3C2A1-68E3-4EE4-95BF-96C8768A3253}" srcOrd="1" destOrd="0" parTransId="{A7B3A9C4-E6F4-49EF-8969-7828ED8C42B1}" sibTransId="{8DEEE6CF-AACE-4E9A-AA80-E442F9890CAD}"/>
    <dgm:cxn modelId="{4950CC20-7B44-4B11-9FC3-0C0AA91B8694}" type="presOf" srcId="{521C4867-6F65-4FF5-8DB8-2F442605A809}" destId="{17F0CAB4-D217-4CC6-8194-DF8F1FBEBEF4}" srcOrd="0" destOrd="0" presId="urn:microsoft.com/office/officeart/2005/8/layout/arrow5"/>
    <dgm:cxn modelId="{AD7F0090-C486-45B5-9410-63E505FDE103}" type="presOf" srcId="{95D3C2A1-68E3-4EE4-95BF-96C8768A3253}" destId="{DC596C76-B39C-445E-A56C-09EA1C2D4AB2}" srcOrd="0" destOrd="0" presId="urn:microsoft.com/office/officeart/2005/8/layout/arrow5"/>
    <dgm:cxn modelId="{7A74B6BD-8F6E-4167-96F5-6141FCD319D2}" srcId="{521C4867-6F65-4FF5-8DB8-2F442605A809}" destId="{B72B3A8D-1053-4ACD-999E-F58307AD80EA}" srcOrd="0" destOrd="0" parTransId="{25966DB8-3616-4B9A-B29C-94ACF9565909}" sibTransId="{8084938D-7E48-4C05-B4A7-E7AB6AF609F4}"/>
    <dgm:cxn modelId="{6B74F697-50B5-4C55-993B-310CD3F38F7E}" type="presOf" srcId="{B72B3A8D-1053-4ACD-999E-F58307AD80EA}" destId="{1FCFEA47-5CDB-44B0-A858-DD0DE4CE57A5}" srcOrd="0" destOrd="0" presId="urn:microsoft.com/office/officeart/2005/8/layout/arrow5"/>
    <dgm:cxn modelId="{E18EB18C-2672-4995-9092-042D1530C879}" type="presParOf" srcId="{17F0CAB4-D217-4CC6-8194-DF8F1FBEBEF4}" destId="{1FCFEA47-5CDB-44B0-A858-DD0DE4CE57A5}" srcOrd="0" destOrd="0" presId="urn:microsoft.com/office/officeart/2005/8/layout/arrow5"/>
    <dgm:cxn modelId="{E28D735C-2C08-4035-9CAD-6C7EB8BB6EBF}" type="presParOf" srcId="{17F0CAB4-D217-4CC6-8194-DF8F1FBEBEF4}" destId="{DC596C76-B39C-445E-A56C-09EA1C2D4AB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451AD-1FE1-4F7E-A6C5-193D296AFD2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899B9E1-203B-48C9-9A44-F52E931E7F1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ru-RU" sz="2000" dirty="0" smtClean="0">
              <a:latin typeface="Arial Black" pitchFamily="34" charset="0"/>
            </a:rPr>
            <a:t>Совершенствование системы правового воспитания обучающихся в образовательных учреждениях</a:t>
          </a:r>
        </a:p>
      </dgm:t>
    </dgm:pt>
    <dgm:pt modelId="{E603734E-E535-437A-A41A-764DA0CFDBF4}" type="parTrans" cxnId="{99EA5607-1E48-4DC7-8ED1-EE174EA29855}">
      <dgm:prSet/>
      <dgm:spPr/>
      <dgm:t>
        <a:bodyPr/>
        <a:lstStyle/>
        <a:p>
          <a:endParaRPr lang="ru-RU"/>
        </a:p>
      </dgm:t>
    </dgm:pt>
    <dgm:pt modelId="{93D385CA-B0C3-48B4-A7D4-66C7F63FEA13}" type="sibTrans" cxnId="{99EA5607-1E48-4DC7-8ED1-EE174EA29855}">
      <dgm:prSet/>
      <dgm:spPr/>
      <dgm:t>
        <a:bodyPr/>
        <a:lstStyle/>
        <a:p>
          <a:endParaRPr lang="ru-RU"/>
        </a:p>
      </dgm:t>
    </dgm:pt>
    <dgm:pt modelId="{0F6D1302-3367-45B1-B14A-4E1E11E89139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ru-RU" sz="2000" dirty="0" smtClean="0">
              <a:latin typeface="Arial Black" pitchFamily="34" charset="0"/>
            </a:rPr>
            <a:t>Развитие основы научного осмысления и определение направлений профилактики конкретных форм </a:t>
          </a:r>
          <a:r>
            <a:rPr lang="ru-RU" sz="2000" dirty="0" err="1" smtClean="0">
              <a:latin typeface="Arial Black" pitchFamily="34" charset="0"/>
            </a:rPr>
            <a:t>девиантного</a:t>
          </a:r>
          <a:r>
            <a:rPr lang="ru-RU" sz="2000" dirty="0" smtClean="0">
              <a:latin typeface="Arial Black" pitchFamily="34" charset="0"/>
            </a:rPr>
            <a:t> поведения</a:t>
          </a:r>
        </a:p>
      </dgm:t>
    </dgm:pt>
    <dgm:pt modelId="{4B7A863F-8779-4524-AA4F-577906D4D3D5}" type="parTrans" cxnId="{6AEF45C8-0862-4A49-AC63-67972777125F}">
      <dgm:prSet/>
      <dgm:spPr/>
      <dgm:t>
        <a:bodyPr/>
        <a:lstStyle/>
        <a:p>
          <a:endParaRPr lang="ru-RU"/>
        </a:p>
      </dgm:t>
    </dgm:pt>
    <dgm:pt modelId="{82000903-247D-492F-8BEE-C219E33B3B7F}" type="sibTrans" cxnId="{6AEF45C8-0862-4A49-AC63-67972777125F}">
      <dgm:prSet/>
      <dgm:spPr/>
      <dgm:t>
        <a:bodyPr/>
        <a:lstStyle/>
        <a:p>
          <a:endParaRPr lang="ru-RU"/>
        </a:p>
      </dgm:t>
    </dgm:pt>
    <dgm:pt modelId="{134D38E0-56DE-4723-A068-9050F4FA9EE9}">
      <dgm:prSet custT="1"/>
      <dgm:spPr/>
      <dgm:t>
        <a:bodyPr/>
        <a:lstStyle/>
        <a:p>
          <a:pPr algn="l"/>
          <a:r>
            <a:rPr lang="ru-RU" sz="2000" dirty="0" smtClean="0">
              <a:latin typeface="Arial Black" pitchFamily="34" charset="0"/>
            </a:rPr>
            <a:t>Формирование положительного имиджа образовательных учреждений</a:t>
          </a:r>
          <a:endParaRPr lang="ru-RU" sz="2000" dirty="0">
            <a:latin typeface="Arial Black" pitchFamily="34" charset="0"/>
          </a:endParaRPr>
        </a:p>
      </dgm:t>
    </dgm:pt>
    <dgm:pt modelId="{D5D886B7-B446-470F-8A67-F1748A9C1B7E}" type="parTrans" cxnId="{CED898FF-CE58-4045-94B2-0228CE5E8AD1}">
      <dgm:prSet/>
      <dgm:spPr/>
      <dgm:t>
        <a:bodyPr/>
        <a:lstStyle/>
        <a:p>
          <a:endParaRPr lang="ru-RU"/>
        </a:p>
      </dgm:t>
    </dgm:pt>
    <dgm:pt modelId="{2494FE1C-4174-40E5-82FC-77F63219EFA2}" type="sibTrans" cxnId="{CED898FF-CE58-4045-94B2-0228CE5E8AD1}">
      <dgm:prSet/>
      <dgm:spPr/>
      <dgm:t>
        <a:bodyPr/>
        <a:lstStyle/>
        <a:p>
          <a:endParaRPr lang="ru-RU"/>
        </a:p>
      </dgm:t>
    </dgm:pt>
    <dgm:pt modelId="{ABCACF31-8E8C-4119-9AA2-0AF06134F11F}" type="pres">
      <dgm:prSet presAssocID="{48A451AD-1FE1-4F7E-A6C5-193D296AFD2B}" presName="linearFlow" presStyleCnt="0">
        <dgm:presLayoutVars>
          <dgm:dir/>
          <dgm:resizeHandles val="exact"/>
        </dgm:presLayoutVars>
      </dgm:prSet>
      <dgm:spPr/>
    </dgm:pt>
    <dgm:pt modelId="{1417F75B-ADE4-4AD3-BFBB-065F6C3724F5}" type="pres">
      <dgm:prSet presAssocID="{D899B9E1-203B-48C9-9A44-F52E931E7F11}" presName="composite" presStyleCnt="0"/>
      <dgm:spPr/>
    </dgm:pt>
    <dgm:pt modelId="{8EFD07DB-D2BA-41CF-8CF9-8D211A3C6449}" type="pres">
      <dgm:prSet presAssocID="{D899B9E1-203B-48C9-9A44-F52E931E7F11}" presName="imgShp" presStyleLbl="fgImgPlace1" presStyleIdx="0" presStyleCnt="3" custScaleX="119285" custLinFactNeighborX="-48717" custLinFactNeighborY="-57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45F8E9-9087-4B15-9421-508EAE2D18EF}" type="pres">
      <dgm:prSet presAssocID="{D899B9E1-203B-48C9-9A44-F52E931E7F11}" presName="txShp" presStyleLbl="node1" presStyleIdx="0" presStyleCnt="3" custScaleX="122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250FF-B4D6-4CB5-A9B9-72D37FA5E945}" type="pres">
      <dgm:prSet presAssocID="{93D385CA-B0C3-48B4-A7D4-66C7F63FEA13}" presName="spacing" presStyleCnt="0"/>
      <dgm:spPr/>
    </dgm:pt>
    <dgm:pt modelId="{99A1DB66-0797-44C0-8022-2EC9558F2CE6}" type="pres">
      <dgm:prSet presAssocID="{0F6D1302-3367-45B1-B14A-4E1E11E89139}" presName="composite" presStyleCnt="0"/>
      <dgm:spPr/>
    </dgm:pt>
    <dgm:pt modelId="{C450494B-4CBF-4E94-B413-C8EE607AFE1E}" type="pres">
      <dgm:prSet presAssocID="{0F6D1302-3367-45B1-B14A-4E1E11E89139}" presName="imgShp" presStyleLbl="fgImgPlace1" presStyleIdx="1" presStyleCnt="3" custScaleX="133753" custLinFactNeighborX="-72109" custLinFactNeighborY="-62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6E8B5B0-8D3C-4F09-813A-450B75E86C1A}" type="pres">
      <dgm:prSet presAssocID="{0F6D1302-3367-45B1-B14A-4E1E11E89139}" presName="txShp" presStyleLbl="node1" presStyleIdx="1" presStyleCnt="3" custScaleX="118756" custScaleY="124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1D941-B6DF-41DB-AF80-003CFE8FB4B6}" type="pres">
      <dgm:prSet presAssocID="{82000903-247D-492F-8BEE-C219E33B3B7F}" presName="spacing" presStyleCnt="0"/>
      <dgm:spPr/>
    </dgm:pt>
    <dgm:pt modelId="{D312E5E2-2D7D-4945-98E6-B4D96AFEAF40}" type="pres">
      <dgm:prSet presAssocID="{134D38E0-56DE-4723-A068-9050F4FA9EE9}" presName="composite" presStyleCnt="0"/>
      <dgm:spPr/>
    </dgm:pt>
    <dgm:pt modelId="{DEFE0F25-FA85-4E45-9E32-5F97EEDCC65A}" type="pres">
      <dgm:prSet presAssocID="{134D38E0-56DE-4723-A068-9050F4FA9EE9}" presName="imgShp" presStyleLbl="fgImgPlace1" presStyleIdx="2" presStyleCnt="3" custScaleX="147519" custLinFactNeighborX="-77734" custLinFactNeighborY="-672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23AA879-623F-42E0-8443-1341E57822B5}" type="pres">
      <dgm:prSet presAssocID="{134D38E0-56DE-4723-A068-9050F4FA9EE9}" presName="txShp" presStyleLbl="node1" presStyleIdx="2" presStyleCnt="3" custScaleX="117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087EC-8CC8-4667-9EF5-A98712F19ECB}" type="presOf" srcId="{48A451AD-1FE1-4F7E-A6C5-193D296AFD2B}" destId="{ABCACF31-8E8C-4119-9AA2-0AF06134F11F}" srcOrd="0" destOrd="0" presId="urn:microsoft.com/office/officeart/2005/8/layout/vList3"/>
    <dgm:cxn modelId="{CED898FF-CE58-4045-94B2-0228CE5E8AD1}" srcId="{48A451AD-1FE1-4F7E-A6C5-193D296AFD2B}" destId="{134D38E0-56DE-4723-A068-9050F4FA9EE9}" srcOrd="2" destOrd="0" parTransId="{D5D886B7-B446-470F-8A67-F1748A9C1B7E}" sibTransId="{2494FE1C-4174-40E5-82FC-77F63219EFA2}"/>
    <dgm:cxn modelId="{108F4FBE-FA5C-4D50-9A15-6BF6707E319C}" type="presOf" srcId="{D899B9E1-203B-48C9-9A44-F52E931E7F11}" destId="{A245F8E9-9087-4B15-9421-508EAE2D18EF}" srcOrd="0" destOrd="0" presId="urn:microsoft.com/office/officeart/2005/8/layout/vList3"/>
    <dgm:cxn modelId="{6AEF45C8-0862-4A49-AC63-67972777125F}" srcId="{48A451AD-1FE1-4F7E-A6C5-193D296AFD2B}" destId="{0F6D1302-3367-45B1-B14A-4E1E11E89139}" srcOrd="1" destOrd="0" parTransId="{4B7A863F-8779-4524-AA4F-577906D4D3D5}" sibTransId="{82000903-247D-492F-8BEE-C219E33B3B7F}"/>
    <dgm:cxn modelId="{99EA5607-1E48-4DC7-8ED1-EE174EA29855}" srcId="{48A451AD-1FE1-4F7E-A6C5-193D296AFD2B}" destId="{D899B9E1-203B-48C9-9A44-F52E931E7F11}" srcOrd="0" destOrd="0" parTransId="{E603734E-E535-437A-A41A-764DA0CFDBF4}" sibTransId="{93D385CA-B0C3-48B4-A7D4-66C7F63FEA13}"/>
    <dgm:cxn modelId="{4711F796-5B59-4EFB-8FBC-52F8C642881D}" type="presOf" srcId="{134D38E0-56DE-4723-A068-9050F4FA9EE9}" destId="{723AA879-623F-42E0-8443-1341E57822B5}" srcOrd="0" destOrd="0" presId="urn:microsoft.com/office/officeart/2005/8/layout/vList3"/>
    <dgm:cxn modelId="{C47FA288-7A1E-46E9-AA12-694218945951}" type="presOf" srcId="{0F6D1302-3367-45B1-B14A-4E1E11E89139}" destId="{D6E8B5B0-8D3C-4F09-813A-450B75E86C1A}" srcOrd="0" destOrd="0" presId="urn:microsoft.com/office/officeart/2005/8/layout/vList3"/>
    <dgm:cxn modelId="{32E3494E-4DE3-4D63-87DF-21EDC97BDDB9}" type="presParOf" srcId="{ABCACF31-8E8C-4119-9AA2-0AF06134F11F}" destId="{1417F75B-ADE4-4AD3-BFBB-065F6C3724F5}" srcOrd="0" destOrd="0" presId="urn:microsoft.com/office/officeart/2005/8/layout/vList3"/>
    <dgm:cxn modelId="{E154FCBD-4510-4BD1-8874-72DF1E58A7E8}" type="presParOf" srcId="{1417F75B-ADE4-4AD3-BFBB-065F6C3724F5}" destId="{8EFD07DB-D2BA-41CF-8CF9-8D211A3C6449}" srcOrd="0" destOrd="0" presId="urn:microsoft.com/office/officeart/2005/8/layout/vList3"/>
    <dgm:cxn modelId="{32BE3AD0-4CA0-48B8-919F-ED1745EFA1F1}" type="presParOf" srcId="{1417F75B-ADE4-4AD3-BFBB-065F6C3724F5}" destId="{A245F8E9-9087-4B15-9421-508EAE2D18EF}" srcOrd="1" destOrd="0" presId="urn:microsoft.com/office/officeart/2005/8/layout/vList3"/>
    <dgm:cxn modelId="{C606B36C-19CF-4058-B7CF-8807540B2A46}" type="presParOf" srcId="{ABCACF31-8E8C-4119-9AA2-0AF06134F11F}" destId="{9CF250FF-B4D6-4CB5-A9B9-72D37FA5E945}" srcOrd="1" destOrd="0" presId="urn:microsoft.com/office/officeart/2005/8/layout/vList3"/>
    <dgm:cxn modelId="{0D8E11FB-98BE-4F08-9509-4377028582F5}" type="presParOf" srcId="{ABCACF31-8E8C-4119-9AA2-0AF06134F11F}" destId="{99A1DB66-0797-44C0-8022-2EC9558F2CE6}" srcOrd="2" destOrd="0" presId="urn:microsoft.com/office/officeart/2005/8/layout/vList3"/>
    <dgm:cxn modelId="{A9DC4E51-14D6-4664-8E54-4DB3B8413F39}" type="presParOf" srcId="{99A1DB66-0797-44C0-8022-2EC9558F2CE6}" destId="{C450494B-4CBF-4E94-B413-C8EE607AFE1E}" srcOrd="0" destOrd="0" presId="urn:microsoft.com/office/officeart/2005/8/layout/vList3"/>
    <dgm:cxn modelId="{2E67BF98-324C-42D2-97BD-CB846493C82F}" type="presParOf" srcId="{99A1DB66-0797-44C0-8022-2EC9558F2CE6}" destId="{D6E8B5B0-8D3C-4F09-813A-450B75E86C1A}" srcOrd="1" destOrd="0" presId="urn:microsoft.com/office/officeart/2005/8/layout/vList3"/>
    <dgm:cxn modelId="{29609656-02B5-4D49-ABE5-94691353F7E1}" type="presParOf" srcId="{ABCACF31-8E8C-4119-9AA2-0AF06134F11F}" destId="{5561D941-B6DF-41DB-AF80-003CFE8FB4B6}" srcOrd="3" destOrd="0" presId="urn:microsoft.com/office/officeart/2005/8/layout/vList3"/>
    <dgm:cxn modelId="{2314CF76-821D-4324-B307-437B34209537}" type="presParOf" srcId="{ABCACF31-8E8C-4119-9AA2-0AF06134F11F}" destId="{D312E5E2-2D7D-4945-98E6-B4D96AFEAF40}" srcOrd="4" destOrd="0" presId="urn:microsoft.com/office/officeart/2005/8/layout/vList3"/>
    <dgm:cxn modelId="{90756430-6696-4903-9423-305F261C4234}" type="presParOf" srcId="{D312E5E2-2D7D-4945-98E6-B4D96AFEAF40}" destId="{DEFE0F25-FA85-4E45-9E32-5F97EEDCC65A}" srcOrd="0" destOrd="0" presId="urn:microsoft.com/office/officeart/2005/8/layout/vList3"/>
    <dgm:cxn modelId="{C90FDA3D-B296-41FB-B754-35F01D0E1776}" type="presParOf" srcId="{D312E5E2-2D7D-4945-98E6-B4D96AFEAF40}" destId="{723AA879-623F-42E0-8443-1341E57822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3FBAA1-C57B-47FD-99DB-E6C95BD795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468C71-D516-4663-B3BF-EFF5FEAB2D8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002060"/>
              </a:solidFill>
              <a:latin typeface="Arial Black" pitchFamily="34" charset="0"/>
              <a:cs typeface="Times New Roman" panose="02020603050405020304" pitchFamily="18" charset="0"/>
            </a:rPr>
            <a:t>http://centr-semya72.ru/</a:t>
          </a:r>
          <a:r>
            <a:rPr lang="ru-RU" sz="2800" dirty="0" smtClean="0">
              <a:solidFill>
                <a:srgbClr val="002060"/>
              </a:solidFill>
              <a:latin typeface="Arial Black" pitchFamily="34" charset="0"/>
              <a:cs typeface="Times New Roman" panose="02020603050405020304" pitchFamily="18" charset="0"/>
            </a:rPr>
            <a:t/>
          </a:r>
          <a:br>
            <a:rPr lang="ru-RU" sz="2800" dirty="0" smtClean="0">
              <a:solidFill>
                <a:srgbClr val="002060"/>
              </a:solidFill>
              <a:latin typeface="Arial Black" pitchFamily="34" charset="0"/>
              <a:cs typeface="Times New Roman" panose="02020603050405020304" pitchFamily="18" charset="0"/>
            </a:rPr>
          </a:br>
          <a:endParaRPr lang="ru-RU" sz="2800" dirty="0"/>
        </a:p>
      </dgm:t>
    </dgm:pt>
    <dgm:pt modelId="{51D32D27-7903-4AF7-8953-32224A4F0997}" type="parTrans" cxnId="{08467769-112D-4BFD-9A52-C2C5E00EBA55}">
      <dgm:prSet/>
      <dgm:spPr/>
      <dgm:t>
        <a:bodyPr/>
        <a:lstStyle/>
        <a:p>
          <a:endParaRPr lang="ru-RU"/>
        </a:p>
      </dgm:t>
    </dgm:pt>
    <dgm:pt modelId="{6A4A4B8E-7F94-4BB6-A532-A157170CCF5A}" type="sibTrans" cxnId="{08467769-112D-4BFD-9A52-C2C5E00EBA55}">
      <dgm:prSet/>
      <dgm:spPr/>
      <dgm:t>
        <a:bodyPr/>
        <a:lstStyle/>
        <a:p>
          <a:endParaRPr lang="ru-RU"/>
        </a:p>
      </dgm:t>
    </dgm:pt>
    <dgm:pt modelId="{82CDA139-04BB-4FA1-9E81-ED7A93BEEA67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8-9829-73-73-87</a:t>
          </a:r>
          <a:endParaRPr lang="ru-RU" dirty="0">
            <a:solidFill>
              <a:schemeClr val="tx1"/>
            </a:solidFill>
          </a:endParaRPr>
        </a:p>
      </dgm:t>
    </dgm:pt>
    <dgm:pt modelId="{8AE055E5-C731-4F69-894E-970055B71E45}" type="parTrans" cxnId="{0392B9F6-D521-49D7-A549-84955948993D}">
      <dgm:prSet/>
      <dgm:spPr/>
      <dgm:t>
        <a:bodyPr/>
        <a:lstStyle/>
        <a:p>
          <a:endParaRPr lang="ru-RU"/>
        </a:p>
      </dgm:t>
    </dgm:pt>
    <dgm:pt modelId="{E7182868-28BF-42A9-AD5F-ED702FAB4607}" type="sibTrans" cxnId="{0392B9F6-D521-49D7-A549-84955948993D}">
      <dgm:prSet/>
      <dgm:spPr/>
      <dgm:t>
        <a:bodyPr/>
        <a:lstStyle/>
        <a:p>
          <a:endParaRPr lang="ru-RU"/>
        </a:p>
      </dgm:t>
    </dgm:pt>
    <dgm:pt modelId="{21788FC5-FC5F-409A-9FE1-F45665A4BEDC}">
      <dgm:prSet phldrT="[Текст]"/>
      <dgm:spPr>
        <a:solidFill>
          <a:srgbClr val="DA82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inspektor.22@mail.ru</a:t>
          </a:r>
          <a:endParaRPr lang="ru-RU" dirty="0">
            <a:solidFill>
              <a:schemeClr val="tx1"/>
            </a:solidFill>
          </a:endParaRPr>
        </a:p>
      </dgm:t>
    </dgm:pt>
    <dgm:pt modelId="{8B679916-883C-4959-965B-EAA38C1AC415}" type="sibTrans" cxnId="{3768AB7C-146D-4F8A-957E-C6F048555D36}">
      <dgm:prSet/>
      <dgm:spPr/>
      <dgm:t>
        <a:bodyPr/>
        <a:lstStyle/>
        <a:p>
          <a:endParaRPr lang="ru-RU"/>
        </a:p>
      </dgm:t>
    </dgm:pt>
    <dgm:pt modelId="{0B2A9D52-F37F-4D0B-954E-5B6BE8177364}" type="parTrans" cxnId="{3768AB7C-146D-4F8A-957E-C6F048555D36}">
      <dgm:prSet/>
      <dgm:spPr/>
      <dgm:t>
        <a:bodyPr/>
        <a:lstStyle/>
        <a:p>
          <a:endParaRPr lang="ru-RU"/>
        </a:p>
      </dgm:t>
    </dgm:pt>
    <dgm:pt modelId="{816D5464-62E4-4E9A-8898-578F1DD8760D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dirty="0" err="1" smtClean="0">
              <a:solidFill>
                <a:schemeClr val="bg2">
                  <a:lumMod val="10000"/>
                </a:schemeClr>
              </a:solidFill>
              <a:latin typeface="Arial Black" pitchFamily="34" charset="0"/>
            </a:rPr>
            <a:t>Коткова</a:t>
          </a:r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rPr>
            <a:t> Юлия Сергеевна</a:t>
          </a:r>
          <a:endParaRPr lang="ru-RU" sz="2400" dirty="0">
            <a:solidFill>
              <a:schemeClr val="bg2">
                <a:lumMod val="10000"/>
              </a:schemeClr>
            </a:solidFill>
            <a:latin typeface="Arial Black" pitchFamily="34" charset="0"/>
          </a:endParaRPr>
        </a:p>
      </dgm:t>
    </dgm:pt>
    <dgm:pt modelId="{A78F286D-DB2C-4003-8585-D865EF9E7D18}" type="parTrans" cxnId="{488CA444-446B-4101-835C-B4422414CBF9}">
      <dgm:prSet/>
      <dgm:spPr/>
    </dgm:pt>
    <dgm:pt modelId="{4ADDFE6A-2E4A-47DD-B358-CA07EC8BDD5B}" type="sibTrans" cxnId="{488CA444-446B-4101-835C-B4422414CBF9}">
      <dgm:prSet/>
      <dgm:spPr/>
    </dgm:pt>
    <dgm:pt modelId="{EBA1C575-81D5-45BC-86DB-44DEBCEEBD97}" type="pres">
      <dgm:prSet presAssocID="{763FBAA1-C57B-47FD-99DB-E6C95BD795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5579D1-DBFE-43A4-BF3E-E1E831C85A0D}" type="pres">
      <dgm:prSet presAssocID="{816D5464-62E4-4E9A-8898-578F1DD8760D}" presName="parentLin" presStyleCnt="0"/>
      <dgm:spPr/>
    </dgm:pt>
    <dgm:pt modelId="{AB01561B-3516-463B-ABD2-206AAEFB7193}" type="pres">
      <dgm:prSet presAssocID="{816D5464-62E4-4E9A-8898-578F1DD8760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796617-FCA7-4C5C-9E41-07240B62D58C}" type="pres">
      <dgm:prSet presAssocID="{816D5464-62E4-4E9A-8898-578F1DD876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DA637-2EE3-43C0-AE38-2FFE1CF50806}" type="pres">
      <dgm:prSet presAssocID="{816D5464-62E4-4E9A-8898-578F1DD8760D}" presName="negativeSpace" presStyleCnt="0"/>
      <dgm:spPr/>
    </dgm:pt>
    <dgm:pt modelId="{B10D8499-3C69-47EA-924F-C455C773D744}" type="pres">
      <dgm:prSet presAssocID="{816D5464-62E4-4E9A-8898-578F1DD8760D}" presName="childText" presStyleLbl="conFgAcc1" presStyleIdx="0" presStyleCnt="4">
        <dgm:presLayoutVars>
          <dgm:bulletEnabled val="1"/>
        </dgm:presLayoutVars>
      </dgm:prSet>
      <dgm:spPr/>
    </dgm:pt>
    <dgm:pt modelId="{890D1B2A-4C10-48B2-A521-736DD78B40A5}" type="pres">
      <dgm:prSet presAssocID="{4ADDFE6A-2E4A-47DD-B358-CA07EC8BDD5B}" presName="spaceBetweenRectangles" presStyleCnt="0"/>
      <dgm:spPr/>
    </dgm:pt>
    <dgm:pt modelId="{85751416-B68B-44D5-BADA-526831A95F9B}" type="pres">
      <dgm:prSet presAssocID="{7F468C71-D516-4663-B3BF-EFF5FEAB2D85}" presName="parentLin" presStyleCnt="0"/>
      <dgm:spPr/>
    </dgm:pt>
    <dgm:pt modelId="{0C813158-B888-456A-B386-BAAB6CFA44A9}" type="pres">
      <dgm:prSet presAssocID="{7F468C71-D516-4663-B3BF-EFF5FEAB2D8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80EA457-E919-48B1-8115-96725193C2C7}" type="pres">
      <dgm:prSet presAssocID="{7F468C71-D516-4663-B3BF-EFF5FEAB2D85}" presName="parentText" presStyleLbl="node1" presStyleIdx="1" presStyleCnt="4" custLinFactNeighborX="16505" custLinFactNeighborY="17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58E72-459E-43BF-92CE-C310F3EE9EC9}" type="pres">
      <dgm:prSet presAssocID="{7F468C71-D516-4663-B3BF-EFF5FEAB2D85}" presName="negativeSpace" presStyleCnt="0"/>
      <dgm:spPr/>
    </dgm:pt>
    <dgm:pt modelId="{4E00089C-F034-490C-AED9-8F5874D458A8}" type="pres">
      <dgm:prSet presAssocID="{7F468C71-D516-4663-B3BF-EFF5FEAB2D85}" presName="childText" presStyleLbl="conFgAcc1" presStyleIdx="1" presStyleCnt="4">
        <dgm:presLayoutVars>
          <dgm:bulletEnabled val="1"/>
        </dgm:presLayoutVars>
      </dgm:prSet>
      <dgm:spPr/>
    </dgm:pt>
    <dgm:pt modelId="{5CD097CB-ED3E-4D4F-B04D-FB7932276DEB}" type="pres">
      <dgm:prSet presAssocID="{6A4A4B8E-7F94-4BB6-A532-A157170CCF5A}" presName="spaceBetweenRectangles" presStyleCnt="0"/>
      <dgm:spPr/>
    </dgm:pt>
    <dgm:pt modelId="{BDD8C00F-5B88-4C13-B062-DBCA17A87903}" type="pres">
      <dgm:prSet presAssocID="{21788FC5-FC5F-409A-9FE1-F45665A4BEDC}" presName="parentLin" presStyleCnt="0"/>
      <dgm:spPr/>
    </dgm:pt>
    <dgm:pt modelId="{DBA617D2-6669-4DF8-8A80-8563206AEF01}" type="pres">
      <dgm:prSet presAssocID="{21788FC5-FC5F-409A-9FE1-F45665A4BED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03C6021-5812-4EBE-8E4F-D134FBFA1312}" type="pres">
      <dgm:prSet presAssocID="{21788FC5-FC5F-409A-9FE1-F45665A4BE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BE102-5EB9-425D-8AE9-4892411CCD81}" type="pres">
      <dgm:prSet presAssocID="{21788FC5-FC5F-409A-9FE1-F45665A4BEDC}" presName="negativeSpace" presStyleCnt="0"/>
      <dgm:spPr/>
    </dgm:pt>
    <dgm:pt modelId="{5902560C-0F03-4EE2-90EE-67B5C7E0055E}" type="pres">
      <dgm:prSet presAssocID="{21788FC5-FC5F-409A-9FE1-F45665A4BEDC}" presName="childText" presStyleLbl="conFgAcc1" presStyleIdx="2" presStyleCnt="4">
        <dgm:presLayoutVars>
          <dgm:bulletEnabled val="1"/>
        </dgm:presLayoutVars>
      </dgm:prSet>
      <dgm:spPr/>
    </dgm:pt>
    <dgm:pt modelId="{6E27DA2F-1DFF-4E4F-B2ED-FB2E75E645E2}" type="pres">
      <dgm:prSet presAssocID="{8B679916-883C-4959-965B-EAA38C1AC415}" presName="spaceBetweenRectangles" presStyleCnt="0"/>
      <dgm:spPr/>
    </dgm:pt>
    <dgm:pt modelId="{B3B14798-8F22-44C3-B8AB-420DA3DAC6AD}" type="pres">
      <dgm:prSet presAssocID="{82CDA139-04BB-4FA1-9E81-ED7A93BEEA67}" presName="parentLin" presStyleCnt="0"/>
      <dgm:spPr/>
    </dgm:pt>
    <dgm:pt modelId="{678D7772-7F60-4D5D-B498-4BE4C657B253}" type="pres">
      <dgm:prSet presAssocID="{82CDA139-04BB-4FA1-9E81-ED7A93BEEA6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322093B-5BA1-4D9E-BC0D-6D1373B26F5B}" type="pres">
      <dgm:prSet presAssocID="{82CDA139-04BB-4FA1-9E81-ED7A93BEEA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7AFD6-E0E4-4B23-9318-7497147E0C0A}" type="pres">
      <dgm:prSet presAssocID="{82CDA139-04BB-4FA1-9E81-ED7A93BEEA67}" presName="negativeSpace" presStyleCnt="0"/>
      <dgm:spPr/>
    </dgm:pt>
    <dgm:pt modelId="{EBFF3F37-7633-453D-96C2-1135758479E1}" type="pres">
      <dgm:prSet presAssocID="{82CDA139-04BB-4FA1-9E81-ED7A93BEEA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88CA444-446B-4101-835C-B4422414CBF9}" srcId="{763FBAA1-C57B-47FD-99DB-E6C95BD795C5}" destId="{816D5464-62E4-4E9A-8898-578F1DD8760D}" srcOrd="0" destOrd="0" parTransId="{A78F286D-DB2C-4003-8585-D865EF9E7D18}" sibTransId="{4ADDFE6A-2E4A-47DD-B358-CA07EC8BDD5B}"/>
    <dgm:cxn modelId="{AF262C16-5470-4C9B-A24B-7332951F21A8}" type="presOf" srcId="{763FBAA1-C57B-47FD-99DB-E6C95BD795C5}" destId="{EBA1C575-81D5-45BC-86DB-44DEBCEEBD97}" srcOrd="0" destOrd="0" presId="urn:microsoft.com/office/officeart/2005/8/layout/list1"/>
    <dgm:cxn modelId="{339B44C4-3F8F-4616-8AB8-D40F33069DC3}" type="presOf" srcId="{7F468C71-D516-4663-B3BF-EFF5FEAB2D85}" destId="{0C813158-B888-456A-B386-BAAB6CFA44A9}" srcOrd="0" destOrd="0" presId="urn:microsoft.com/office/officeart/2005/8/layout/list1"/>
    <dgm:cxn modelId="{AB3F7FA5-A241-40C4-87B4-91EFA9D5C61B}" type="presOf" srcId="{816D5464-62E4-4E9A-8898-578F1DD8760D}" destId="{B0796617-FCA7-4C5C-9E41-07240B62D58C}" srcOrd="1" destOrd="0" presId="urn:microsoft.com/office/officeart/2005/8/layout/list1"/>
    <dgm:cxn modelId="{0392B9F6-D521-49D7-A549-84955948993D}" srcId="{763FBAA1-C57B-47FD-99DB-E6C95BD795C5}" destId="{82CDA139-04BB-4FA1-9E81-ED7A93BEEA67}" srcOrd="3" destOrd="0" parTransId="{8AE055E5-C731-4F69-894E-970055B71E45}" sibTransId="{E7182868-28BF-42A9-AD5F-ED702FAB4607}"/>
    <dgm:cxn modelId="{08467769-112D-4BFD-9A52-C2C5E00EBA55}" srcId="{763FBAA1-C57B-47FD-99DB-E6C95BD795C5}" destId="{7F468C71-D516-4663-B3BF-EFF5FEAB2D85}" srcOrd="1" destOrd="0" parTransId="{51D32D27-7903-4AF7-8953-32224A4F0997}" sibTransId="{6A4A4B8E-7F94-4BB6-A532-A157170CCF5A}"/>
    <dgm:cxn modelId="{45BEB433-A37F-4CA2-9D30-26403715952E}" type="presOf" srcId="{82CDA139-04BB-4FA1-9E81-ED7A93BEEA67}" destId="{678D7772-7F60-4D5D-B498-4BE4C657B253}" srcOrd="0" destOrd="0" presId="urn:microsoft.com/office/officeart/2005/8/layout/list1"/>
    <dgm:cxn modelId="{E6829CC6-845D-42A3-8C7E-8CCA8FA17FE3}" type="presOf" srcId="{82CDA139-04BB-4FA1-9E81-ED7A93BEEA67}" destId="{8322093B-5BA1-4D9E-BC0D-6D1373B26F5B}" srcOrd="1" destOrd="0" presId="urn:microsoft.com/office/officeart/2005/8/layout/list1"/>
    <dgm:cxn modelId="{EBBBE488-39B4-480A-9A7C-4E56C62694DE}" type="presOf" srcId="{21788FC5-FC5F-409A-9FE1-F45665A4BEDC}" destId="{DBA617D2-6669-4DF8-8A80-8563206AEF01}" srcOrd="0" destOrd="0" presId="urn:microsoft.com/office/officeart/2005/8/layout/list1"/>
    <dgm:cxn modelId="{E5BD9B1B-322E-4502-ADBC-D93B81E359D9}" type="presOf" srcId="{816D5464-62E4-4E9A-8898-578F1DD8760D}" destId="{AB01561B-3516-463B-ABD2-206AAEFB7193}" srcOrd="0" destOrd="0" presId="urn:microsoft.com/office/officeart/2005/8/layout/list1"/>
    <dgm:cxn modelId="{3768AB7C-146D-4F8A-957E-C6F048555D36}" srcId="{763FBAA1-C57B-47FD-99DB-E6C95BD795C5}" destId="{21788FC5-FC5F-409A-9FE1-F45665A4BEDC}" srcOrd="2" destOrd="0" parTransId="{0B2A9D52-F37F-4D0B-954E-5B6BE8177364}" sibTransId="{8B679916-883C-4959-965B-EAA38C1AC415}"/>
    <dgm:cxn modelId="{D0D37917-B71C-4176-BC11-AA8B83D211B8}" type="presOf" srcId="{21788FC5-FC5F-409A-9FE1-F45665A4BEDC}" destId="{D03C6021-5812-4EBE-8E4F-D134FBFA1312}" srcOrd="1" destOrd="0" presId="urn:microsoft.com/office/officeart/2005/8/layout/list1"/>
    <dgm:cxn modelId="{682EE79B-087E-4FA8-A0A0-60017AD642A5}" type="presOf" srcId="{7F468C71-D516-4663-B3BF-EFF5FEAB2D85}" destId="{880EA457-E919-48B1-8115-96725193C2C7}" srcOrd="1" destOrd="0" presId="urn:microsoft.com/office/officeart/2005/8/layout/list1"/>
    <dgm:cxn modelId="{1703412E-8994-4DBB-ABEF-BBBC6AA661EF}" type="presParOf" srcId="{EBA1C575-81D5-45BC-86DB-44DEBCEEBD97}" destId="{EC5579D1-DBFE-43A4-BF3E-E1E831C85A0D}" srcOrd="0" destOrd="0" presId="urn:microsoft.com/office/officeart/2005/8/layout/list1"/>
    <dgm:cxn modelId="{6EADEEF9-CB58-4117-9BD9-FAF904F5F801}" type="presParOf" srcId="{EC5579D1-DBFE-43A4-BF3E-E1E831C85A0D}" destId="{AB01561B-3516-463B-ABD2-206AAEFB7193}" srcOrd="0" destOrd="0" presId="urn:microsoft.com/office/officeart/2005/8/layout/list1"/>
    <dgm:cxn modelId="{619D35E5-D8E6-45ED-8BEA-A05878457AEC}" type="presParOf" srcId="{EC5579D1-DBFE-43A4-BF3E-E1E831C85A0D}" destId="{B0796617-FCA7-4C5C-9E41-07240B62D58C}" srcOrd="1" destOrd="0" presId="urn:microsoft.com/office/officeart/2005/8/layout/list1"/>
    <dgm:cxn modelId="{FEB662C0-D2A4-499A-9FD4-101BD049E9A5}" type="presParOf" srcId="{EBA1C575-81D5-45BC-86DB-44DEBCEEBD97}" destId="{C23DA637-2EE3-43C0-AE38-2FFE1CF50806}" srcOrd="1" destOrd="0" presId="urn:microsoft.com/office/officeart/2005/8/layout/list1"/>
    <dgm:cxn modelId="{4091D14D-6C88-42CF-950F-1C575BF7DF61}" type="presParOf" srcId="{EBA1C575-81D5-45BC-86DB-44DEBCEEBD97}" destId="{B10D8499-3C69-47EA-924F-C455C773D744}" srcOrd="2" destOrd="0" presId="urn:microsoft.com/office/officeart/2005/8/layout/list1"/>
    <dgm:cxn modelId="{66D64CF8-9087-42B1-AE46-3F89F4A36929}" type="presParOf" srcId="{EBA1C575-81D5-45BC-86DB-44DEBCEEBD97}" destId="{890D1B2A-4C10-48B2-A521-736DD78B40A5}" srcOrd="3" destOrd="0" presId="urn:microsoft.com/office/officeart/2005/8/layout/list1"/>
    <dgm:cxn modelId="{A6141806-C53A-403D-8168-9C21433B3B92}" type="presParOf" srcId="{EBA1C575-81D5-45BC-86DB-44DEBCEEBD97}" destId="{85751416-B68B-44D5-BADA-526831A95F9B}" srcOrd="4" destOrd="0" presId="urn:microsoft.com/office/officeart/2005/8/layout/list1"/>
    <dgm:cxn modelId="{2B276C1B-C3C7-4C0D-852D-003D99666E72}" type="presParOf" srcId="{85751416-B68B-44D5-BADA-526831A95F9B}" destId="{0C813158-B888-456A-B386-BAAB6CFA44A9}" srcOrd="0" destOrd="0" presId="urn:microsoft.com/office/officeart/2005/8/layout/list1"/>
    <dgm:cxn modelId="{4A76AB05-9B74-4D70-933A-03B3CE16D6E2}" type="presParOf" srcId="{85751416-B68B-44D5-BADA-526831A95F9B}" destId="{880EA457-E919-48B1-8115-96725193C2C7}" srcOrd="1" destOrd="0" presId="urn:microsoft.com/office/officeart/2005/8/layout/list1"/>
    <dgm:cxn modelId="{CAFDEB54-EC61-4176-ABD9-7DB5D768C6EC}" type="presParOf" srcId="{EBA1C575-81D5-45BC-86DB-44DEBCEEBD97}" destId="{FCB58E72-459E-43BF-92CE-C310F3EE9EC9}" srcOrd="5" destOrd="0" presId="urn:microsoft.com/office/officeart/2005/8/layout/list1"/>
    <dgm:cxn modelId="{F2B81208-60B6-41A1-9BDC-EE3DF2624CCF}" type="presParOf" srcId="{EBA1C575-81D5-45BC-86DB-44DEBCEEBD97}" destId="{4E00089C-F034-490C-AED9-8F5874D458A8}" srcOrd="6" destOrd="0" presId="urn:microsoft.com/office/officeart/2005/8/layout/list1"/>
    <dgm:cxn modelId="{C8F8163E-AC3A-4BD4-9EF7-B0FA89C0226F}" type="presParOf" srcId="{EBA1C575-81D5-45BC-86DB-44DEBCEEBD97}" destId="{5CD097CB-ED3E-4D4F-B04D-FB7932276DEB}" srcOrd="7" destOrd="0" presId="urn:microsoft.com/office/officeart/2005/8/layout/list1"/>
    <dgm:cxn modelId="{5BB25D93-5160-41A1-8EE6-E2A5DC2FEB16}" type="presParOf" srcId="{EBA1C575-81D5-45BC-86DB-44DEBCEEBD97}" destId="{BDD8C00F-5B88-4C13-B062-DBCA17A87903}" srcOrd="8" destOrd="0" presId="urn:microsoft.com/office/officeart/2005/8/layout/list1"/>
    <dgm:cxn modelId="{4DAE3F76-6AF5-4F6A-BF85-B0806A3EE3B9}" type="presParOf" srcId="{BDD8C00F-5B88-4C13-B062-DBCA17A87903}" destId="{DBA617D2-6669-4DF8-8A80-8563206AEF01}" srcOrd="0" destOrd="0" presId="urn:microsoft.com/office/officeart/2005/8/layout/list1"/>
    <dgm:cxn modelId="{DFA9A587-9763-4646-9D9E-86BBCEC04D2A}" type="presParOf" srcId="{BDD8C00F-5B88-4C13-B062-DBCA17A87903}" destId="{D03C6021-5812-4EBE-8E4F-D134FBFA1312}" srcOrd="1" destOrd="0" presId="urn:microsoft.com/office/officeart/2005/8/layout/list1"/>
    <dgm:cxn modelId="{25C7212D-71AD-46EA-805E-9B5E7FEC2482}" type="presParOf" srcId="{EBA1C575-81D5-45BC-86DB-44DEBCEEBD97}" destId="{3C7BE102-5EB9-425D-8AE9-4892411CCD81}" srcOrd="9" destOrd="0" presId="urn:microsoft.com/office/officeart/2005/8/layout/list1"/>
    <dgm:cxn modelId="{ED2F088E-75E7-4FAD-B658-C1179BED96A4}" type="presParOf" srcId="{EBA1C575-81D5-45BC-86DB-44DEBCEEBD97}" destId="{5902560C-0F03-4EE2-90EE-67B5C7E0055E}" srcOrd="10" destOrd="0" presId="urn:microsoft.com/office/officeart/2005/8/layout/list1"/>
    <dgm:cxn modelId="{13A53AC3-B7CE-4E0A-AC6F-16ABFC2D8747}" type="presParOf" srcId="{EBA1C575-81D5-45BC-86DB-44DEBCEEBD97}" destId="{6E27DA2F-1DFF-4E4F-B2ED-FB2E75E645E2}" srcOrd="11" destOrd="0" presId="urn:microsoft.com/office/officeart/2005/8/layout/list1"/>
    <dgm:cxn modelId="{E0ED07E1-A2BA-4BA5-B7C7-64D2E81D8D23}" type="presParOf" srcId="{EBA1C575-81D5-45BC-86DB-44DEBCEEBD97}" destId="{B3B14798-8F22-44C3-B8AB-420DA3DAC6AD}" srcOrd="12" destOrd="0" presId="urn:microsoft.com/office/officeart/2005/8/layout/list1"/>
    <dgm:cxn modelId="{0FAC73D1-FB85-4E1D-965B-FC6ABE1E895D}" type="presParOf" srcId="{B3B14798-8F22-44C3-B8AB-420DA3DAC6AD}" destId="{678D7772-7F60-4D5D-B498-4BE4C657B253}" srcOrd="0" destOrd="0" presId="urn:microsoft.com/office/officeart/2005/8/layout/list1"/>
    <dgm:cxn modelId="{AAC081AC-378F-4577-94FE-2923E7B8054D}" type="presParOf" srcId="{B3B14798-8F22-44C3-B8AB-420DA3DAC6AD}" destId="{8322093B-5BA1-4D9E-BC0D-6D1373B26F5B}" srcOrd="1" destOrd="0" presId="urn:microsoft.com/office/officeart/2005/8/layout/list1"/>
    <dgm:cxn modelId="{80B174FE-8C2C-4DCE-A477-EE688EB1242D}" type="presParOf" srcId="{EBA1C575-81D5-45BC-86DB-44DEBCEEBD97}" destId="{ECC7AFD6-E0E4-4B23-9318-7497147E0C0A}" srcOrd="13" destOrd="0" presId="urn:microsoft.com/office/officeart/2005/8/layout/list1"/>
    <dgm:cxn modelId="{6DDE8CB2-E48F-4AE6-BDF6-928725248214}" type="presParOf" srcId="{EBA1C575-81D5-45BC-86DB-44DEBCEEBD97}" destId="{EBFF3F37-7633-453D-96C2-1135758479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A80B0E-80BD-45E9-AB3F-264DBA18CDC7}">
      <dsp:nvSpPr>
        <dsp:cNvPr id="0" name=""/>
        <dsp:cNvSpPr/>
      </dsp:nvSpPr>
      <dsp:spPr>
        <a:xfrm>
          <a:off x="-186520" y="0"/>
          <a:ext cx="6497286" cy="150019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bg1"/>
              </a:solidFill>
              <a:latin typeface="Arial Black" pitchFamily="34" charset="0"/>
            </a:rPr>
            <a:t>Этап </a:t>
          </a:r>
          <a:r>
            <a:rPr lang="en-US" sz="2000" b="1" u="sng" kern="1200" dirty="0" smtClean="0">
              <a:solidFill>
                <a:schemeClr val="bg1"/>
              </a:solidFill>
              <a:latin typeface="Arial Black" pitchFamily="34" charset="0"/>
            </a:rPr>
            <a:t>I</a:t>
          </a:r>
          <a:r>
            <a:rPr lang="ru-RU" sz="2000" b="1" u="sng" kern="1200" dirty="0" smtClean="0">
              <a:solidFill>
                <a:schemeClr val="bg1"/>
              </a:solidFill>
              <a:latin typeface="Arial Black" pitchFamily="34" charset="0"/>
            </a:rPr>
            <a:t>.</a:t>
          </a:r>
          <a:r>
            <a:rPr lang="ru-RU" sz="2000" kern="1200" dirty="0" smtClean="0">
              <a:solidFill>
                <a:schemeClr val="bg1"/>
              </a:solidFill>
              <a:latin typeface="Arial Black" pitchFamily="34" charset="0"/>
            </a:rPr>
            <a:t> Формирование команды</a:t>
          </a:r>
          <a:r>
            <a:rPr lang="ru-RU" sz="2000" kern="1200" dirty="0" smtClean="0">
              <a:latin typeface="Arial Black" pitchFamily="34" charset="0"/>
            </a:rPr>
            <a:t> участников проекта, подбор методической, справочной литературы</a:t>
          </a:r>
          <a:endParaRPr lang="ru-RU" sz="2000" kern="1200" dirty="0"/>
        </a:p>
      </dsp:txBody>
      <dsp:txXfrm>
        <a:off x="-186520" y="0"/>
        <a:ext cx="4966334" cy="1500198"/>
      </dsp:txXfrm>
    </dsp:sp>
    <dsp:sp modelId="{411A05FE-AC94-4AD4-87A7-46DF3EA63338}">
      <dsp:nvSpPr>
        <dsp:cNvPr id="0" name=""/>
        <dsp:cNvSpPr/>
      </dsp:nvSpPr>
      <dsp:spPr>
        <a:xfrm>
          <a:off x="258740" y="1750231"/>
          <a:ext cx="6753344" cy="1500198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bg1"/>
              </a:solidFill>
              <a:latin typeface="Arial Black" pitchFamily="34" charset="0"/>
            </a:rPr>
            <a:t>Этап </a:t>
          </a:r>
          <a:r>
            <a:rPr lang="en-US" sz="2000" b="1" u="sng" kern="1200" dirty="0" smtClean="0">
              <a:solidFill>
                <a:schemeClr val="bg1"/>
              </a:solidFill>
              <a:latin typeface="Arial Black" pitchFamily="34" charset="0"/>
            </a:rPr>
            <a:t>II</a:t>
          </a:r>
          <a:r>
            <a:rPr lang="ru-RU" sz="2000" b="1" u="sng" kern="1200" dirty="0" smtClean="0">
              <a:solidFill>
                <a:schemeClr val="bg1"/>
              </a:solidFill>
              <a:latin typeface="Arial Black" pitchFamily="34" charset="0"/>
            </a:rPr>
            <a:t>. </a:t>
          </a:r>
          <a:r>
            <a:rPr lang="ru-RU" sz="2000" b="1" u="none" kern="1200" dirty="0" smtClean="0">
              <a:solidFill>
                <a:schemeClr val="bg1"/>
              </a:solidFill>
              <a:latin typeface="Arial Black" pitchFamily="34" charset="0"/>
            </a:rPr>
            <a:t> </a:t>
          </a:r>
          <a:r>
            <a:rPr lang="ru-RU" sz="2000" kern="1200" dirty="0" smtClean="0">
              <a:latin typeface="Arial Black" pitchFamily="34" charset="0"/>
            </a:rPr>
            <a:t>Взаимодействие участников проекта в рамках стратегического плана мероприятий</a:t>
          </a:r>
          <a:endParaRPr lang="ru-RU" sz="2000" kern="1200" dirty="0"/>
        </a:p>
      </dsp:txBody>
      <dsp:txXfrm>
        <a:off x="258740" y="1750231"/>
        <a:ext cx="5143902" cy="1500198"/>
      </dsp:txXfrm>
    </dsp:sp>
    <dsp:sp modelId="{78ABC768-8483-4D24-A38A-5606D4593209}">
      <dsp:nvSpPr>
        <dsp:cNvPr id="0" name=""/>
        <dsp:cNvSpPr/>
      </dsp:nvSpPr>
      <dsp:spPr>
        <a:xfrm>
          <a:off x="587017" y="3500462"/>
          <a:ext cx="7243369" cy="1500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bg1"/>
              </a:solidFill>
              <a:latin typeface="Arial Black" pitchFamily="34" charset="0"/>
            </a:rPr>
            <a:t>Этап </a:t>
          </a:r>
          <a:r>
            <a:rPr lang="en-US" sz="2000" b="1" u="sng" kern="1200" dirty="0" smtClean="0">
              <a:solidFill>
                <a:schemeClr val="bg1"/>
              </a:solidFill>
              <a:latin typeface="Arial Black" pitchFamily="34" charset="0"/>
            </a:rPr>
            <a:t>III</a:t>
          </a:r>
          <a:r>
            <a:rPr lang="ru-RU" sz="2000" b="1" u="sng" kern="1200" dirty="0" smtClean="0">
              <a:solidFill>
                <a:schemeClr val="bg1"/>
              </a:solidFill>
              <a:latin typeface="Arial Black" pitchFamily="34" charset="0"/>
            </a:rPr>
            <a:t>.</a:t>
          </a:r>
          <a:r>
            <a:rPr lang="ru-RU" sz="2000" b="1" u="none" kern="1200" dirty="0" smtClean="0">
              <a:solidFill>
                <a:schemeClr val="bg1"/>
              </a:solidFill>
              <a:latin typeface="Arial Black" pitchFamily="34" charset="0"/>
            </a:rPr>
            <a:t> </a:t>
          </a:r>
          <a:r>
            <a:rPr lang="ru-RU" sz="2000" kern="1200" dirty="0" smtClean="0">
              <a:latin typeface="Arial Black" pitchFamily="34" charset="0"/>
            </a:rPr>
            <a:t>Подведение итогов, анализ полученных результатов, обобщение опыта работы, применение </a:t>
          </a:r>
          <a:endParaRPr lang="ru-RU" sz="2000" kern="1200" dirty="0"/>
        </a:p>
      </dsp:txBody>
      <dsp:txXfrm>
        <a:off x="587017" y="3500462"/>
        <a:ext cx="5517145" cy="1500198"/>
      </dsp:txXfrm>
    </dsp:sp>
    <dsp:sp modelId="{C780211F-3A6E-4B83-A47D-465EB9589218}">
      <dsp:nvSpPr>
        <dsp:cNvPr id="0" name=""/>
        <dsp:cNvSpPr/>
      </dsp:nvSpPr>
      <dsp:spPr>
        <a:xfrm>
          <a:off x="5335636" y="1137650"/>
          <a:ext cx="975128" cy="9751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335636" y="1137650"/>
        <a:ext cx="975128" cy="975128"/>
      </dsp:txXfrm>
    </dsp:sp>
    <dsp:sp modelId="{01C15FF9-4C56-4BDA-8F6D-12A5C9BE4ABF}">
      <dsp:nvSpPr>
        <dsp:cNvPr id="0" name=""/>
        <dsp:cNvSpPr/>
      </dsp:nvSpPr>
      <dsp:spPr>
        <a:xfrm>
          <a:off x="5908926" y="2877879"/>
          <a:ext cx="975128" cy="9751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08926" y="2877879"/>
        <a:ext cx="975128" cy="9751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CFEA47-5CDB-44B0-A858-DD0DE4CE57A5}">
      <dsp:nvSpPr>
        <dsp:cNvPr id="0" name=""/>
        <dsp:cNvSpPr/>
      </dsp:nvSpPr>
      <dsp:spPr>
        <a:xfrm rot="16200000">
          <a:off x="-560877" y="308115"/>
          <a:ext cx="5467843" cy="4273288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Развитие правового сознания и правовой культуры детей и взрослых в духе уважения к закону</a:t>
          </a:r>
          <a:endParaRPr lang="ru-RU" sz="2000" kern="1200" dirty="0">
            <a:latin typeface="Arial Black" pitchFamily="34" charset="0"/>
          </a:endParaRPr>
        </a:p>
      </dsp:txBody>
      <dsp:txXfrm rot="16200000">
        <a:off x="-560877" y="308115"/>
        <a:ext cx="5467843" cy="4273288"/>
      </dsp:txXfrm>
    </dsp:sp>
    <dsp:sp modelId="{DC596C76-B39C-445E-A56C-09EA1C2D4AB2}">
      <dsp:nvSpPr>
        <dsp:cNvPr id="0" name=""/>
        <dsp:cNvSpPr/>
      </dsp:nvSpPr>
      <dsp:spPr>
        <a:xfrm rot="5400000">
          <a:off x="3725422" y="342985"/>
          <a:ext cx="5325243" cy="420354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Снижение количества фактов нарушений закона посредством привлечения детей и взрослых в качестве активных равноправных участников в процесс создания правового поля</a:t>
          </a:r>
          <a:endParaRPr lang="ru-RU" sz="1800" kern="1200" dirty="0">
            <a:latin typeface="Arial Black" pitchFamily="34" charset="0"/>
          </a:endParaRPr>
        </a:p>
      </dsp:txBody>
      <dsp:txXfrm rot="5400000">
        <a:off x="3725422" y="342985"/>
        <a:ext cx="5325243" cy="42035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45F8E9-9087-4B15-9421-508EAE2D18EF}">
      <dsp:nvSpPr>
        <dsp:cNvPr id="0" name=""/>
        <dsp:cNvSpPr/>
      </dsp:nvSpPr>
      <dsp:spPr>
        <a:xfrm rot="10800000">
          <a:off x="832403" y="1066"/>
          <a:ext cx="6690916" cy="1264537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626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Совершенствование системы правового воспитания обучающихся в образовательных учреждениях</a:t>
          </a:r>
        </a:p>
      </dsp:txBody>
      <dsp:txXfrm rot="10800000">
        <a:off x="832403" y="1066"/>
        <a:ext cx="6690916" cy="1264537"/>
      </dsp:txXfrm>
    </dsp:sp>
    <dsp:sp modelId="{8EFD07DB-D2BA-41CF-8CF9-8D211A3C6449}">
      <dsp:nvSpPr>
        <dsp:cNvPr id="0" name=""/>
        <dsp:cNvSpPr/>
      </dsp:nvSpPr>
      <dsp:spPr>
        <a:xfrm>
          <a:off x="76005" y="0"/>
          <a:ext cx="1508403" cy="12645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8B5B0-8D3C-4F09-813A-450B75E86C1A}">
      <dsp:nvSpPr>
        <dsp:cNvPr id="0" name=""/>
        <dsp:cNvSpPr/>
      </dsp:nvSpPr>
      <dsp:spPr>
        <a:xfrm rot="10800000">
          <a:off x="1030402" y="1643076"/>
          <a:ext cx="6487902" cy="1571630"/>
        </a:xfrm>
        <a:prstGeom prst="homePlat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626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Развитие основы научного осмысления и определение направлений профилактики конкретных форм </a:t>
          </a:r>
          <a:r>
            <a:rPr lang="ru-RU" sz="2000" kern="1200" dirty="0" err="1" smtClean="0">
              <a:latin typeface="Arial Black" pitchFamily="34" charset="0"/>
            </a:rPr>
            <a:t>девиантного</a:t>
          </a:r>
          <a:r>
            <a:rPr lang="ru-RU" sz="2000" kern="1200" dirty="0" smtClean="0">
              <a:latin typeface="Arial Black" pitchFamily="34" charset="0"/>
            </a:rPr>
            <a:t> поведения</a:t>
          </a:r>
        </a:p>
      </dsp:txBody>
      <dsp:txXfrm rot="10800000">
        <a:off x="1030402" y="1643076"/>
        <a:ext cx="6487902" cy="1571630"/>
      </dsp:txXfrm>
    </dsp:sp>
    <dsp:sp modelId="{C450494B-4CBF-4E94-B413-C8EE607AFE1E}">
      <dsp:nvSpPr>
        <dsp:cNvPr id="0" name=""/>
        <dsp:cNvSpPr/>
      </dsp:nvSpPr>
      <dsp:spPr>
        <a:xfrm>
          <a:off x="0" y="1788669"/>
          <a:ext cx="1691356" cy="12645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AA879-623F-42E0-8443-1341E57822B5}">
      <dsp:nvSpPr>
        <dsp:cNvPr id="0" name=""/>
        <dsp:cNvSpPr/>
      </dsp:nvSpPr>
      <dsp:spPr>
        <a:xfrm rot="10800000">
          <a:off x="1114567" y="3592180"/>
          <a:ext cx="6433707" cy="12645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626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Формирование положительного имиджа образовательных учреждений</a:t>
          </a:r>
          <a:endParaRPr lang="ru-RU" sz="2000" kern="1200" dirty="0">
            <a:latin typeface="Arial Black" pitchFamily="34" charset="0"/>
          </a:endParaRPr>
        </a:p>
      </dsp:txBody>
      <dsp:txXfrm rot="10800000">
        <a:off x="1114567" y="3592180"/>
        <a:ext cx="6433707" cy="1264537"/>
      </dsp:txXfrm>
    </dsp:sp>
    <dsp:sp modelId="{DEFE0F25-FA85-4E45-9E32-5F97EEDCC65A}">
      <dsp:nvSpPr>
        <dsp:cNvPr id="0" name=""/>
        <dsp:cNvSpPr/>
      </dsp:nvSpPr>
      <dsp:spPr>
        <a:xfrm>
          <a:off x="0" y="3507203"/>
          <a:ext cx="1865432" cy="126453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D8499-3C69-47EA-924F-C455C773D744}">
      <dsp:nvSpPr>
        <dsp:cNvPr id="0" name=""/>
        <dsp:cNvSpPr/>
      </dsp:nvSpPr>
      <dsp:spPr>
        <a:xfrm>
          <a:off x="0" y="454516"/>
          <a:ext cx="735811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96617-FCA7-4C5C-9E41-07240B62D58C}">
      <dsp:nvSpPr>
        <dsp:cNvPr id="0" name=""/>
        <dsp:cNvSpPr/>
      </dsp:nvSpPr>
      <dsp:spPr>
        <a:xfrm>
          <a:off x="367905" y="85516"/>
          <a:ext cx="5150679" cy="7380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bg2">
                  <a:lumMod val="10000"/>
                </a:schemeClr>
              </a:solidFill>
              <a:latin typeface="Arial Black" pitchFamily="34" charset="0"/>
            </a:rPr>
            <a:t>Коткова</a:t>
          </a: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rPr>
            <a:t> Юлия Сергеевна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Arial Black" pitchFamily="34" charset="0"/>
          </a:endParaRPr>
        </a:p>
      </dsp:txBody>
      <dsp:txXfrm>
        <a:off x="367905" y="85516"/>
        <a:ext cx="5150679" cy="738000"/>
      </dsp:txXfrm>
    </dsp:sp>
    <dsp:sp modelId="{4E00089C-F034-490C-AED9-8F5874D458A8}">
      <dsp:nvSpPr>
        <dsp:cNvPr id="0" name=""/>
        <dsp:cNvSpPr/>
      </dsp:nvSpPr>
      <dsp:spPr>
        <a:xfrm>
          <a:off x="0" y="1588516"/>
          <a:ext cx="735811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EA457-E919-48B1-8115-96725193C2C7}">
      <dsp:nvSpPr>
        <dsp:cNvPr id="0" name=""/>
        <dsp:cNvSpPr/>
      </dsp:nvSpPr>
      <dsp:spPr>
        <a:xfrm>
          <a:off x="428628" y="1346119"/>
          <a:ext cx="5150679" cy="73800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2060"/>
              </a:solidFill>
              <a:latin typeface="Arial Black" pitchFamily="34" charset="0"/>
              <a:cs typeface="Times New Roman" panose="02020603050405020304" pitchFamily="18" charset="0"/>
            </a:rPr>
            <a:t>http://centr-semya72.ru/</a:t>
          </a:r>
          <a:r>
            <a:rPr lang="ru-RU" sz="2800" kern="1200" dirty="0" smtClean="0">
              <a:solidFill>
                <a:srgbClr val="002060"/>
              </a:solidFill>
              <a:latin typeface="Arial Black" pitchFamily="34" charset="0"/>
              <a:cs typeface="Times New Roman" panose="02020603050405020304" pitchFamily="18" charset="0"/>
            </a:rPr>
            <a:t/>
          </a:r>
          <a:br>
            <a:rPr lang="ru-RU" sz="2800" kern="1200" dirty="0" smtClean="0">
              <a:solidFill>
                <a:srgbClr val="002060"/>
              </a:solidFill>
              <a:latin typeface="Arial Black" pitchFamily="34" charset="0"/>
              <a:cs typeface="Times New Roman" panose="02020603050405020304" pitchFamily="18" charset="0"/>
            </a:rPr>
          </a:br>
          <a:endParaRPr lang="ru-RU" sz="2800" kern="1200" dirty="0"/>
        </a:p>
      </dsp:txBody>
      <dsp:txXfrm>
        <a:off x="428628" y="1346119"/>
        <a:ext cx="5150679" cy="738000"/>
      </dsp:txXfrm>
    </dsp:sp>
    <dsp:sp modelId="{5902560C-0F03-4EE2-90EE-67B5C7E0055E}">
      <dsp:nvSpPr>
        <dsp:cNvPr id="0" name=""/>
        <dsp:cNvSpPr/>
      </dsp:nvSpPr>
      <dsp:spPr>
        <a:xfrm>
          <a:off x="0" y="2722515"/>
          <a:ext cx="735811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C6021-5812-4EBE-8E4F-D134FBFA1312}">
      <dsp:nvSpPr>
        <dsp:cNvPr id="0" name=""/>
        <dsp:cNvSpPr/>
      </dsp:nvSpPr>
      <dsp:spPr>
        <a:xfrm>
          <a:off x="367905" y="2353515"/>
          <a:ext cx="5150679" cy="738000"/>
        </a:xfrm>
        <a:prstGeom prst="roundRect">
          <a:avLst/>
        </a:prstGeom>
        <a:solidFill>
          <a:srgbClr val="DA8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inspektor.22@mail.ru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367905" y="2353515"/>
        <a:ext cx="5150679" cy="738000"/>
      </dsp:txXfrm>
    </dsp:sp>
    <dsp:sp modelId="{EBFF3F37-7633-453D-96C2-1135758479E1}">
      <dsp:nvSpPr>
        <dsp:cNvPr id="0" name=""/>
        <dsp:cNvSpPr/>
      </dsp:nvSpPr>
      <dsp:spPr>
        <a:xfrm>
          <a:off x="0" y="3856515"/>
          <a:ext cx="735811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2093B-5BA1-4D9E-BC0D-6D1373B26F5B}">
      <dsp:nvSpPr>
        <dsp:cNvPr id="0" name=""/>
        <dsp:cNvSpPr/>
      </dsp:nvSpPr>
      <dsp:spPr>
        <a:xfrm>
          <a:off x="367905" y="3487515"/>
          <a:ext cx="5150679" cy="73800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8-9829-73-73-87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367905" y="3487515"/>
        <a:ext cx="5150679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A7CE-8D04-46A7-A307-8C3865D9DD5A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A5A5-A5D1-4B56-B0FF-576AA6128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07A4-2922-47B5-88C3-24F5DED07DFF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4340-C1C9-4C93-B2BD-7877A1ECB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A9B1-E8F9-4753-9279-BAF61264B80F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F548-C7E4-46DC-9631-CC857C0F9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00F8-201A-469A-834D-20416669DA44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C89D-B27C-4047-B920-65AE24A1A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5708-6503-46FE-8655-A31CAE734BDF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FFE4-6239-4078-A93D-08AABFE19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0FE2-1F69-4AAE-A7A5-03F3D7E25158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FC26-F03D-444B-ABF8-A8AB41576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84CC-C08F-48C9-AD58-FDB6DA1BB48D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F9BF1-5340-4CC6-AAFA-C4B172E96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0514-40D6-493C-856F-D7ED3BF2BA8D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FF62-1A5A-4728-AE8B-B2CD2D655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DDFC-EB22-4572-AB30-7DC489F72D11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5F1B-4B56-4CB0-9764-2570012D8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4C99E-CFEB-4AA0-B089-452F1DF88326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B58F-AA95-4070-AD68-6AD9536EA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9BD7-577B-4C04-934C-167E7273D183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4CEA-881B-4390-A43E-FD78B772D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1B3E442-B6D7-43C2-AA8D-68B46E5D5E13}" type="datetimeFigureOut">
              <a:rPr lang="ru-RU"/>
              <a:pPr>
                <a:defRPr/>
              </a:pPr>
              <a:t>05.06.2017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72C9D15-A237-4150-AB0A-A1629A75E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3" r:id="rId9"/>
    <p:sldLayoutId id="2147483991" r:id="rId10"/>
    <p:sldLayoutId id="21474839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логотип сокращ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16632"/>
            <a:ext cx="2160240" cy="11491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1357298"/>
            <a:ext cx="821537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dirty="0" smtClean="0">
                <a:solidFill>
                  <a:schemeClr val="bg1"/>
                </a:solidFill>
                <a:latin typeface="Arial Black" pitchFamily="34" charset="0"/>
              </a:rPr>
              <a:t>Социально-правовой проект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2643182"/>
            <a:ext cx="8358246" cy="19288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Arial Black" pitchFamily="34" charset="0"/>
              </a:rPr>
              <a:t>ФЕМИДА</a:t>
            </a:r>
            <a:endParaRPr lang="ru-RU" sz="9600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1285852" y="4857760"/>
            <a:ext cx="7000924" cy="171448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400" dirty="0" smtClean="0">
              <a:solidFill>
                <a:srgbClr val="EA8B00"/>
              </a:solidFill>
              <a:latin typeface="Arial Black" pitchFamily="34" charset="0"/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Arial Black" pitchFamily="34" charset="0"/>
              </a:rPr>
              <a:t>автор-разработчик: </a:t>
            </a:r>
            <a:br>
              <a:rPr lang="ru-RU" altLang="ru-RU" sz="1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altLang="ru-RU" sz="1400" dirty="0" smtClean="0">
                <a:solidFill>
                  <a:schemeClr val="bg1"/>
                </a:solidFill>
                <a:latin typeface="Arial Black" pitchFamily="34" charset="0"/>
              </a:rPr>
              <a:t>кандидат юридических наук, инспектор по охране детства отделения «Служба инспекторов  по охране детства»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Arial Black" pitchFamily="34" charset="0"/>
              </a:rPr>
              <a:t>АУ СОН ТО и ДПО «</a:t>
            </a:r>
            <a:r>
              <a:rPr lang="ru-RU" altLang="ru-RU" sz="1400" dirty="0" err="1" smtClean="0">
                <a:solidFill>
                  <a:schemeClr val="bg1"/>
                </a:solidFill>
                <a:latin typeface="Arial Black" pitchFamily="34" charset="0"/>
              </a:rPr>
              <a:t>ЦСПСиД</a:t>
            </a:r>
            <a:r>
              <a:rPr lang="ru-RU" altLang="ru-RU" sz="1400" dirty="0" smtClean="0">
                <a:solidFill>
                  <a:schemeClr val="bg1"/>
                </a:solidFill>
                <a:latin typeface="Arial Black" pitchFamily="34" charset="0"/>
              </a:rPr>
              <a:t> «Семья»</a:t>
            </a:r>
            <a:r>
              <a:rPr lang="ru-RU" altLang="ru-RU" sz="1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altLang="ru-RU" sz="1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Arial Black" pitchFamily="34" charset="0"/>
              </a:rPr>
              <a:t>Коткова Юлия Сергеевна</a:t>
            </a:r>
          </a:p>
          <a:p>
            <a:pPr algn="ctr"/>
            <a:r>
              <a:rPr lang="ru-RU" altLang="ru-RU" sz="1100" dirty="0" smtClean="0">
                <a:solidFill>
                  <a:schemeClr val="bg1"/>
                </a:solidFill>
                <a:latin typeface="Arial Black" pitchFamily="34" charset="0"/>
              </a:rPr>
              <a:t>2017</a:t>
            </a:r>
            <a:r>
              <a:rPr lang="ru-RU" altLang="ru-RU" sz="1600" dirty="0" smtClean="0">
                <a:solidFill>
                  <a:srgbClr val="EA8B00"/>
                </a:solidFill>
                <a:latin typeface="Arial Black" pitchFamily="34" charset="0"/>
              </a:rPr>
              <a:t/>
            </a:r>
            <a:br>
              <a:rPr lang="ru-RU" altLang="ru-RU" sz="1600" dirty="0" smtClean="0">
                <a:solidFill>
                  <a:srgbClr val="EA8B00"/>
                </a:solidFill>
                <a:latin typeface="Arial Black" pitchFamily="34" charset="0"/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1357298"/>
          <a:ext cx="764386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1538" y="428605"/>
            <a:ext cx="69236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Arial Black" pitchFamily="34" charset="0"/>
              </a:rPr>
              <a:t>Содержание проекта</a:t>
            </a:r>
            <a:endParaRPr lang="ru-RU" sz="4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логотип сокращен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9481" y="-27384"/>
            <a:ext cx="1489022" cy="792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8148" y="3429000"/>
            <a:ext cx="12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.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016" y="1357298"/>
            <a:ext cx="1928826" cy="1285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до 90 чел.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72396" y="3214686"/>
            <a:ext cx="1571604" cy="1357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6 месяцев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397000"/>
          <a:ext cx="878684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логотип сокращен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9481" y="-27384"/>
            <a:ext cx="1489022" cy="7920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500043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Ожидаемые результаты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Перспективы проекта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68155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логотип сокращ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481" y="-27384"/>
            <a:ext cx="1489022" cy="79208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500034" y="1428736"/>
          <a:ext cx="821537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57298"/>
            <a:ext cx="785164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28670"/>
            <a:ext cx="7854696" cy="405246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КОНТАКТНЫЕ ДАННЫЕ</a:t>
            </a:r>
            <a:endParaRPr lang="en-US" sz="4400" dirty="0" smtClean="0">
              <a:solidFill>
                <a:srgbClr val="00206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логотип сокращ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481" y="-27384"/>
            <a:ext cx="1489022" cy="79208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785786" y="1785926"/>
          <a:ext cx="735811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826644"/>
          </a:xfrm>
        </p:spPr>
        <p:txBody>
          <a:bodyPr/>
          <a:lstStyle/>
          <a:p>
            <a:pPr algn="r"/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071546"/>
            <a:ext cx="8072494" cy="492922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По данным МВД России </a:t>
            </a:r>
          </a:p>
          <a:p>
            <a:pPr algn="ctr">
              <a:spcBef>
                <a:spcPts val="0"/>
              </a:spcBef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в 2016 году было зарегистрировано </a:t>
            </a:r>
          </a:p>
          <a:p>
            <a:pPr algn="ctr">
              <a:spcBef>
                <a:spcPts val="0"/>
              </a:spcBef>
            </a:pPr>
            <a:r>
              <a:rPr lang="ru-RU" sz="6600" dirty="0" smtClean="0">
                <a:solidFill>
                  <a:srgbClr val="C00000"/>
                </a:solidFill>
                <a:latin typeface="Arial Black" pitchFamily="34" charset="0"/>
              </a:rPr>
              <a:t>53736</a:t>
            </a:r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преступлений, совершенных несовершеннолетними или при их участии</a:t>
            </a:r>
          </a:p>
          <a:p>
            <a:pPr algn="ctr">
              <a:spcBef>
                <a:spcPts val="0"/>
              </a:spcBef>
            </a:pPr>
            <a:r>
              <a:rPr lang="ru-RU" altLang="ru-RU" sz="5400" dirty="0" smtClean="0">
                <a:solidFill>
                  <a:srgbClr val="FF0000"/>
                </a:solidFill>
                <a:latin typeface="Arial Black" pitchFamily="34" charset="0"/>
              </a:rPr>
              <a:t>(-13.1%) </a:t>
            </a:r>
          </a:p>
          <a:p>
            <a:pPr algn="ctr">
              <a:spcBef>
                <a:spcPts val="0"/>
              </a:spcBef>
            </a:pPr>
            <a:r>
              <a:rPr lang="ru-RU" altLang="ru-RU" sz="2400" dirty="0" smtClean="0">
                <a:solidFill>
                  <a:srgbClr val="002060"/>
                </a:solidFill>
                <a:latin typeface="Arial Black" pitchFamily="34" charset="0"/>
              </a:rPr>
              <a:t>по сравнению с АППГ</a:t>
            </a:r>
            <a:r>
              <a:rPr lang="ru-RU" altLang="ru-RU" sz="8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altLang="ru-RU" sz="88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8800" dirty="0">
              <a:latin typeface="Arial Black" pitchFamily="34" charset="0"/>
            </a:endParaRPr>
          </a:p>
        </p:txBody>
      </p:sp>
      <p:pic>
        <p:nvPicPr>
          <p:cNvPr id="4" name="Рисунок 3" descr="логотип сокращ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16632"/>
            <a:ext cx="1821860" cy="969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2571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64291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Количество несовершеннолетних, обучающихся образовательных учреждений, совершивших преступления</a:t>
            </a:r>
          </a:p>
        </p:txBody>
      </p:sp>
      <p:pic>
        <p:nvPicPr>
          <p:cNvPr id="10" name="Рисунок 9" descr="логотип сокращ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481" y="-27384"/>
            <a:ext cx="1489022" cy="79208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0" y="2143116"/>
          <a:ext cx="7715272" cy="471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1428736"/>
          <a:ext cx="9144000" cy="121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7643834" y="2428868"/>
          <a:ext cx="1648829" cy="301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сокращ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116633"/>
            <a:ext cx="1464670" cy="740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286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Arial Black" pitchFamily="34" charset="0"/>
              </a:rPr>
              <a:t>Актуальность реализации проекта</a:t>
            </a:r>
            <a:endParaRPr lang="ru-RU" sz="3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357298"/>
            <a:ext cx="8143932" cy="2071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Black" pitchFamily="34" charset="0"/>
              </a:rPr>
              <a:t>Снижение количества фактов </a:t>
            </a:r>
            <a:r>
              <a:rPr lang="ru-RU" sz="2600" dirty="0" err="1" smtClean="0">
                <a:solidFill>
                  <a:schemeClr val="tx1"/>
                </a:solidFill>
                <a:latin typeface="Arial Black" pitchFamily="34" charset="0"/>
              </a:rPr>
              <a:t>девиантного</a:t>
            </a:r>
            <a:r>
              <a:rPr lang="ru-RU" sz="2600" dirty="0" smtClean="0">
                <a:solidFill>
                  <a:schemeClr val="tx1"/>
                </a:solidFill>
                <a:latin typeface="Arial Black" pitchFamily="34" charset="0"/>
              </a:rPr>
              <a:t> поведения среди обучающихся образовательных учреждений, впервые нарушивших закон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3306" y="3714752"/>
            <a:ext cx="5286412" cy="26432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Black" pitchFamily="34" charset="0"/>
              </a:rPr>
              <a:t>Профилактика рецидива фактов </a:t>
            </a:r>
            <a:r>
              <a:rPr lang="ru-RU" sz="2600" dirty="0" err="1" smtClean="0">
                <a:solidFill>
                  <a:schemeClr val="tx1"/>
                </a:solidFill>
                <a:latin typeface="Arial Black" pitchFamily="34" charset="0"/>
              </a:rPr>
              <a:t>девиантного</a:t>
            </a:r>
            <a:r>
              <a:rPr lang="ru-RU" sz="2600" dirty="0" smtClean="0">
                <a:solidFill>
                  <a:schemeClr val="tx1"/>
                </a:solidFill>
                <a:latin typeface="Arial Black" pitchFamily="34" charset="0"/>
              </a:rPr>
              <a:t> поведения обучающихся образовательных учреждений</a:t>
            </a:r>
            <a:endParaRPr lang="ru-RU" sz="2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195" name="Picture 3" descr="C:\Users\Коткова Юлия\Desktop\Фото\167171_546601cf68cac546601cf68c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3286148" cy="3129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откова Юлия\Desktop\Фото\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852936"/>
            <a:ext cx="4496831" cy="2938523"/>
          </a:xfrm>
          <a:prstGeom prst="rect">
            <a:avLst/>
          </a:prstGeom>
          <a:noFill/>
        </p:spPr>
      </p:pic>
      <p:pic>
        <p:nvPicPr>
          <p:cNvPr id="3" name="Рисунок 2" descr="логотип сокраще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16633"/>
            <a:ext cx="1321794" cy="703130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>
            <a:off x="179512" y="1412776"/>
            <a:ext cx="2629526" cy="1132748"/>
          </a:xfrm>
          <a:prstGeom prst="wedgeRectCallout">
            <a:avLst>
              <a:gd name="adj1" fmla="val -22489"/>
              <a:gd name="adj2" fmla="val 7787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ТОТАЛЬНЫЙ КОНТРОЛЬ?!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979712" y="5898932"/>
            <a:ext cx="1273312" cy="842436"/>
          </a:xfrm>
          <a:prstGeom prst="wedgeRectCallout">
            <a:avLst>
              <a:gd name="adj1" fmla="val -20833"/>
              <a:gd name="adj2" fmla="val -6930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НЕТ!!!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7" name="Picture 2" descr="C:\Users\Коткова Юлия\Desktop\Фото\smeshnie_kartinki_1415880167100.jpg"/>
          <p:cNvPicPr>
            <a:picLocks noChangeAspect="1" noChangeArrowheads="1"/>
          </p:cNvPicPr>
          <p:nvPr/>
        </p:nvPicPr>
        <p:blipFill>
          <a:blip r:embed="rId4" cstate="print"/>
          <a:srcRect l="19016" t="12000" r="18456"/>
          <a:stretch>
            <a:fillRect/>
          </a:stretch>
        </p:blipFill>
        <p:spPr bwMode="auto">
          <a:xfrm>
            <a:off x="6228184" y="1916832"/>
            <a:ext cx="2736304" cy="3583556"/>
          </a:xfrm>
          <a:prstGeom prst="rect">
            <a:avLst/>
          </a:prstGeom>
          <a:noFill/>
        </p:spPr>
      </p:pic>
      <p:sp>
        <p:nvSpPr>
          <p:cNvPr id="8" name="Прямоугольная выноска 7"/>
          <p:cNvSpPr/>
          <p:nvPr/>
        </p:nvSpPr>
        <p:spPr>
          <a:xfrm>
            <a:off x="3635896" y="785794"/>
            <a:ext cx="4176464" cy="1083740"/>
          </a:xfrm>
          <a:prstGeom prst="wedgeRectCallout">
            <a:avLst>
              <a:gd name="adj1" fmla="val 57741"/>
              <a:gd name="adj2" fmla="val 5446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ОСТАВИТЬ ОДИН НА ОДИН С ВОЗНИКАЮЩИМИ ПРОБЛЕМАМИ???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660232" y="5782440"/>
            <a:ext cx="2235668" cy="1075560"/>
          </a:xfrm>
          <a:prstGeom prst="wedgeRectCallout">
            <a:avLst>
              <a:gd name="adj1" fmla="val 20554"/>
              <a:gd name="adj2" fmla="val -7413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НЕТ!!!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ткова Юлия\Desktop\Фото\-27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ая выноска 2"/>
          <p:cNvSpPr/>
          <p:nvPr/>
        </p:nvSpPr>
        <p:spPr>
          <a:xfrm rot="573406">
            <a:off x="4859482" y="4561761"/>
            <a:ext cx="4317721" cy="197976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А ВОТ ЭТО – ПОПРОБУЙТЕ!!!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8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Новизна 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4610112"/>
          </a:xfrm>
        </p:spPr>
        <p:txBody>
          <a:bodyPr/>
          <a:lstStyle/>
          <a:p>
            <a:pPr algn="r">
              <a:buNone/>
            </a:pPr>
            <a:endParaRPr lang="ru-RU" sz="2800" dirty="0" smtClean="0">
              <a:latin typeface="Arial Black" pitchFamily="34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Дети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Родители (законные представители)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Педагоги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логотип сокращ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481" y="-27384"/>
            <a:ext cx="1489022" cy="792088"/>
          </a:xfrm>
          <a:prstGeom prst="rect">
            <a:avLst/>
          </a:prstGeom>
        </p:spPr>
      </p:pic>
      <p:pic>
        <p:nvPicPr>
          <p:cNvPr id="5" name="Picture 2" descr="C:\Users\user2\Desktop\СТАТИСТИКА\о деятельности\фоны\soc-de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000636"/>
            <a:ext cx="4786314" cy="149202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1428736"/>
            <a:ext cx="8215370" cy="22145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совместное правовое обучение и правовое воспитание участников образовательного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14380"/>
          </a:xfrm>
        </p:spPr>
        <p:txBody>
          <a:bodyPr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> Цель проекта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35163"/>
            <a:ext cx="7615262" cy="4389437"/>
          </a:xfrm>
        </p:spPr>
        <p:txBody>
          <a:bodyPr/>
          <a:lstStyle/>
          <a:p>
            <a:pPr algn="r">
              <a:buNone/>
            </a:pPr>
            <a:r>
              <a:rPr lang="ru-RU" sz="3200" dirty="0" smtClean="0">
                <a:latin typeface="Arial Black" pitchFamily="34" charset="0"/>
              </a:rPr>
              <a:t>развитие системы ранней профилактики </a:t>
            </a:r>
            <a:r>
              <a:rPr lang="ru-RU" sz="3200" dirty="0" err="1" smtClean="0">
                <a:latin typeface="Arial Black" pitchFamily="34" charset="0"/>
              </a:rPr>
              <a:t>девиантного</a:t>
            </a:r>
            <a:r>
              <a:rPr lang="ru-RU" sz="3200" dirty="0" smtClean="0">
                <a:latin typeface="Arial Black" pitchFamily="34" charset="0"/>
              </a:rPr>
              <a:t> поведения среди несовершеннолетних посредством правового воспитания и правового обучения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4" name="Рисунок 3" descr="логотип сокращ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481" y="-27384"/>
            <a:ext cx="1489022" cy="792088"/>
          </a:xfrm>
          <a:prstGeom prst="rect">
            <a:avLst/>
          </a:prstGeom>
        </p:spPr>
      </p:pic>
      <p:pic>
        <p:nvPicPr>
          <p:cNvPr id="6" name="Picture 7" descr="Картинки по запросу дерево из ладош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285751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48648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Задачи проекта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560674"/>
          </a:xfrm>
        </p:spPr>
        <p:txBody>
          <a:bodyPr/>
          <a:lstStyle/>
          <a:p>
            <a:r>
              <a:rPr lang="ru-RU" sz="1400" u="sng" dirty="0" smtClean="0">
                <a:solidFill>
                  <a:srgbClr val="002060"/>
                </a:solidFill>
                <a:latin typeface="Arial Black" pitchFamily="34" charset="0"/>
              </a:rPr>
              <a:t>Обучающиеся образовательного учреждения</a:t>
            </a:r>
            <a:endParaRPr lang="ru-RU" sz="1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79389" y="836713"/>
            <a:ext cx="4329115" cy="488666"/>
          </a:xfrm>
        </p:spPr>
        <p:txBody>
          <a:bodyPr/>
          <a:lstStyle/>
          <a:p>
            <a:r>
              <a:rPr lang="ru-RU" sz="1400" u="sng" dirty="0" smtClean="0">
                <a:solidFill>
                  <a:srgbClr val="002060"/>
                </a:solidFill>
                <a:latin typeface="Arial Black" pitchFamily="34" charset="0"/>
              </a:rPr>
              <a:t>Педагоги, родители (законные представители)</a:t>
            </a:r>
            <a:endParaRPr lang="ru-RU" sz="1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84214"/>
            <a:ext cx="2890664" cy="859536"/>
          </a:xfrm>
        </p:spPr>
        <p:txBody>
          <a:bodyPr/>
          <a:lstStyle/>
          <a:p>
            <a:pPr algn="just"/>
            <a:r>
              <a:rPr lang="ru-RU" sz="1400" dirty="0" smtClean="0">
                <a:latin typeface="Arial Black" pitchFamily="34" charset="0"/>
              </a:rPr>
              <a:t>правовое обучение в соответствии со стратегическим планом</a:t>
            </a:r>
          </a:p>
          <a:p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90305" y="1412776"/>
            <a:ext cx="3166071" cy="786958"/>
          </a:xfrm>
        </p:spPr>
        <p:txBody>
          <a:bodyPr/>
          <a:lstStyle/>
          <a:p>
            <a:r>
              <a:rPr lang="ru-RU" sz="1400" dirty="0" smtClean="0">
                <a:latin typeface="Arial Black" pitchFamily="34" charset="0"/>
              </a:rPr>
              <a:t>просветительская работа в соответствии со стратегическим планом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7" name="Рисунок 6" descr="логотип сокращ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481" y="-27384"/>
            <a:ext cx="1489022" cy="7920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75656" y="2348880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Разработка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, согласование,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принятие и подписание законопроекта, а также  применение установленных норм в образовательном учреждении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3501008"/>
            <a:ext cx="9144000" cy="30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Формула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проекта ФЕМИДА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1" name="Picture 2" descr="C:\Users\Светлана\Desktop\salam-an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17948"/>
            <a:ext cx="1459256" cy="97359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 rot="2868443">
            <a:off x="1743754" y="4171626"/>
            <a:ext cx="7537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800" b="1" dirty="0" smtClean="0">
                <a:solidFill>
                  <a:prstClr val="black"/>
                </a:solidFill>
              </a:rPr>
              <a:t>+</a:t>
            </a:r>
            <a:endParaRPr lang="ru-RU" sz="8800" b="1" dirty="0">
              <a:solidFill>
                <a:prstClr val="black"/>
              </a:solidFill>
            </a:endParaRPr>
          </a:p>
        </p:txBody>
      </p:sp>
      <p:pic>
        <p:nvPicPr>
          <p:cNvPr id="13" name="Picture 2" descr="C:\Users\Светлана\Desktop\salam-anak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417948"/>
            <a:ext cx="1366955" cy="97359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Прямоугольник 13"/>
          <p:cNvSpPr/>
          <p:nvPr/>
        </p:nvSpPr>
        <p:spPr>
          <a:xfrm>
            <a:off x="3851920" y="4129916"/>
            <a:ext cx="4683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800" b="1" dirty="0" smtClean="0">
                <a:solidFill>
                  <a:prstClr val="black"/>
                </a:solidFill>
              </a:rPr>
              <a:t>:</a:t>
            </a:r>
            <a:endParaRPr lang="ru-RU" sz="8800" b="1" dirty="0">
              <a:solidFill>
                <a:prstClr val="black"/>
              </a:solidFill>
            </a:endParaRPr>
          </a:p>
        </p:txBody>
      </p:sp>
      <p:pic>
        <p:nvPicPr>
          <p:cNvPr id="15" name="Picture 2" descr="C:\Users\Светлана\Desktop\salam-anak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55976" y="4417948"/>
            <a:ext cx="1416142" cy="97359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Picture 2" descr="C:\Users\Светлана\Desktop\salam-anak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948264" y="3645024"/>
            <a:ext cx="1287200" cy="102976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Picture 2" descr="C:\Users\Светлана\Desktop\salam-anak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948264" y="5301208"/>
            <a:ext cx="1326712" cy="96785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Прямоугольник 17"/>
          <p:cNvSpPr/>
          <p:nvPr/>
        </p:nvSpPr>
        <p:spPr>
          <a:xfrm>
            <a:off x="5940152" y="4365104"/>
            <a:ext cx="504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</a:rPr>
              <a:t>=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498068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Дети + взрослые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95736" y="5426060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Действующие </a:t>
            </a:r>
            <a:endParaRPr lang="ru-RU" sz="1400" dirty="0" smtClean="0">
              <a:latin typeface="Arial Black" pitchFamily="34" charset="0"/>
            </a:endParaRPr>
          </a:p>
          <a:p>
            <a:pPr algn="ctr"/>
            <a:r>
              <a:rPr lang="ru-RU" sz="1400" dirty="0" smtClean="0">
                <a:latin typeface="Arial Black" pitchFamily="34" charset="0"/>
              </a:rPr>
              <a:t>правовые </a:t>
            </a:r>
            <a:r>
              <a:rPr lang="ru-RU" sz="1400" dirty="0" smtClean="0">
                <a:latin typeface="Arial Black" pitchFamily="34" charset="0"/>
              </a:rPr>
              <a:t>нормы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5570076"/>
            <a:ext cx="114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400" dirty="0" smtClean="0">
                <a:latin typeface="Arial Black" pitchFamily="34" charset="0"/>
              </a:rPr>
              <a:t>Практика</a:t>
            </a:r>
            <a:endParaRPr lang="ru-RU" sz="1400" dirty="0" smtClean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43494" y="4725144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Развитие </a:t>
            </a:r>
            <a:endParaRPr lang="ru-RU" sz="1400" dirty="0" smtClean="0">
              <a:latin typeface="Arial Black" pitchFamily="34" charset="0"/>
            </a:endParaRPr>
          </a:p>
          <a:p>
            <a:pPr algn="ctr"/>
            <a:r>
              <a:rPr lang="ru-RU" sz="1400" dirty="0" smtClean="0">
                <a:latin typeface="Arial Black" pitchFamily="34" charset="0"/>
              </a:rPr>
              <a:t>«</a:t>
            </a:r>
            <a:r>
              <a:rPr lang="ru-RU" sz="1400" dirty="0" smtClean="0">
                <a:latin typeface="Arial Black" pitchFamily="34" charset="0"/>
              </a:rPr>
              <a:t>внутреннего закона»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6334780"/>
            <a:ext cx="2597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Профилактика </a:t>
            </a:r>
            <a:endParaRPr lang="ru-RU" sz="1400" dirty="0" smtClean="0">
              <a:latin typeface="Arial Black" pitchFamily="34" charset="0"/>
            </a:endParaRPr>
          </a:p>
          <a:p>
            <a:pPr algn="ctr"/>
            <a:r>
              <a:rPr lang="ru-RU" sz="1400" dirty="0" err="1" smtClean="0">
                <a:latin typeface="Arial Black" pitchFamily="34" charset="0"/>
              </a:rPr>
              <a:t>девиантного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smtClean="0">
                <a:latin typeface="Arial Black" pitchFamily="34" charset="0"/>
              </a:rPr>
              <a:t>поведения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4288</TotalTime>
  <Words>301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Новизна </vt:lpstr>
      <vt:lpstr>    Цель проекта </vt:lpstr>
      <vt:lpstr>Задачи проекта</vt:lpstr>
      <vt:lpstr>Слайд 10</vt:lpstr>
      <vt:lpstr>Слайд 11</vt:lpstr>
      <vt:lpstr>Перспективы проекта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Базарбаева Елена Юсуповна</dc:creator>
  <cp:lastModifiedBy>OGPestova</cp:lastModifiedBy>
  <cp:revision>381</cp:revision>
  <dcterms:created xsi:type="dcterms:W3CDTF">2015-09-29T11:47:22Z</dcterms:created>
  <dcterms:modified xsi:type="dcterms:W3CDTF">2017-06-05T03:07:25Z</dcterms:modified>
</cp:coreProperties>
</file>