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4" r:id="rId2"/>
    <p:sldId id="275" r:id="rId3"/>
    <p:sldId id="282" r:id="rId4"/>
    <p:sldId id="280" r:id="rId5"/>
    <p:sldId id="281" r:id="rId6"/>
    <p:sldId id="283" r:id="rId7"/>
    <p:sldId id="284" r:id="rId8"/>
    <p:sldId id="285" r:id="rId9"/>
    <p:sldId id="279" r:id="rId10"/>
    <p:sldId id="286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2D6A"/>
    <a:srgbClr val="BE203A"/>
    <a:srgbClr val="0B4911"/>
    <a:srgbClr val="3FC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>
      <p:cViewPr>
        <p:scale>
          <a:sx n="100" d="100"/>
          <a:sy n="100" d="100"/>
        </p:scale>
        <p:origin x="-540" y="13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rgbClr val="C00000"/>
                </a:solidFill>
              </a:defRPr>
            </a:pPr>
            <a:r>
              <a:rPr lang="ru-RU" sz="1200" dirty="0" smtClean="0">
                <a:solidFill>
                  <a:srgbClr val="C00000"/>
                </a:solidFill>
              </a:rPr>
              <a:t>Количество </a:t>
            </a:r>
            <a:r>
              <a:rPr lang="ru-RU" sz="1200" dirty="0">
                <a:solidFill>
                  <a:srgbClr val="C00000"/>
                </a:solidFill>
              </a:rPr>
              <a:t>поступающих звонков </a:t>
            </a: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5411706941156"/>
          <c:y val="0.22506432815415886"/>
          <c:w val="0.81575354621166984"/>
          <c:h val="0.6180331959266632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поступающих звонков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1145</c:v>
                </c:pt>
                <c:pt idx="1">
                  <c:v>2240</c:v>
                </c:pt>
                <c:pt idx="2">
                  <c:v>2369</c:v>
                </c:pt>
                <c:pt idx="3">
                  <c:v>3108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585472"/>
        <c:axId val="40501248"/>
        <c:axId val="40587264"/>
      </c:bar3DChart>
      <c:catAx>
        <c:axId val="40585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0501248"/>
        <c:crosses val="autoZero"/>
        <c:auto val="1"/>
        <c:lblAlgn val="ctr"/>
        <c:lblOffset val="100"/>
        <c:noMultiLvlLbl val="0"/>
      </c:catAx>
      <c:valAx>
        <c:axId val="40501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0585472"/>
        <c:crosses val="autoZero"/>
        <c:crossBetween val="between"/>
      </c:valAx>
      <c:serAx>
        <c:axId val="405872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0501248"/>
        <c:crosses val="autoZero"/>
      </c:serAx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solidFill>
        <a:srgbClr val="0070C0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>
              <a:solidFill>
                <a:srgbClr val="C00000"/>
              </a:solidFill>
            </a:defRPr>
          </a:pPr>
          <a:endParaRPr lang="ru-RU"/>
        </a:p>
      </c:txPr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068930881246"/>
          <c:y val="0.26280358160831846"/>
          <c:w val="0.8359444521911088"/>
          <c:h val="0.574561701274727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выездов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969</c:v>
                </c:pt>
                <c:pt idx="1">
                  <c:v>1268</c:v>
                </c:pt>
                <c:pt idx="2">
                  <c:v>1418</c:v>
                </c:pt>
                <c:pt idx="3">
                  <c:v>1768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556032"/>
        <c:axId val="40557568"/>
        <c:axId val="40588608"/>
      </c:bar3DChart>
      <c:catAx>
        <c:axId val="4055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0557568"/>
        <c:crosses val="autoZero"/>
        <c:auto val="1"/>
        <c:lblAlgn val="ctr"/>
        <c:lblOffset val="100"/>
        <c:noMultiLvlLbl val="0"/>
      </c:catAx>
      <c:valAx>
        <c:axId val="40557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0556032"/>
        <c:crosses val="autoZero"/>
        <c:crossBetween val="between"/>
      </c:valAx>
      <c:serAx>
        <c:axId val="40588608"/>
        <c:scaling>
          <c:orientation val="minMax"/>
        </c:scaling>
        <c:delete val="1"/>
        <c:axPos val="b"/>
        <c:majorTickMark val="out"/>
        <c:minorTickMark val="none"/>
        <c:tickLblPos val="nextTo"/>
        <c:crossAx val="40557568"/>
        <c:crosses val="autoZero"/>
      </c:serAx>
    </c:plotArea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rgbClr val="0070C0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>
              <a:solidFill>
                <a:srgbClr val="C00000"/>
              </a:solidFill>
            </a:defRPr>
          </a:pPr>
          <a:endParaRPr lang="ru-RU"/>
        </a:p>
      </c:txPr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21967723381941"/>
          <c:y val="0.26303836474253856"/>
          <c:w val="0.83351502610821016"/>
          <c:h val="0.5725742985688991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помещенных детей в государственные учреждения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232</c:v>
                </c:pt>
                <c:pt idx="1">
                  <c:v>449</c:v>
                </c:pt>
                <c:pt idx="2">
                  <c:v>588</c:v>
                </c:pt>
                <c:pt idx="3">
                  <c:v>719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669952"/>
        <c:axId val="40671488"/>
        <c:axId val="40590400"/>
      </c:bar3DChart>
      <c:catAx>
        <c:axId val="4066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0671488"/>
        <c:crosses val="autoZero"/>
        <c:auto val="1"/>
        <c:lblAlgn val="ctr"/>
        <c:lblOffset val="100"/>
        <c:noMultiLvlLbl val="0"/>
      </c:catAx>
      <c:valAx>
        <c:axId val="40671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0669952"/>
        <c:crosses val="autoZero"/>
        <c:crossBetween val="between"/>
      </c:valAx>
      <c:serAx>
        <c:axId val="40590400"/>
        <c:scaling>
          <c:orientation val="minMax"/>
        </c:scaling>
        <c:delete val="1"/>
        <c:axPos val="b"/>
        <c:majorTickMark val="out"/>
        <c:minorTickMark val="none"/>
        <c:tickLblPos val="nextTo"/>
        <c:crossAx val="40671488"/>
        <c:crosses val="autoZero"/>
      </c:serAx>
    </c:plotArea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solidFill>
        <a:srgbClr val="0070C0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4931495197767387"/>
          <c:y val="2.031319697279434E-3"/>
        </c:manualLayout>
      </c:layout>
      <c:overlay val="0"/>
      <c:txPr>
        <a:bodyPr/>
        <a:lstStyle/>
        <a:p>
          <a:pPr>
            <a:defRPr sz="18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8926193557400314"/>
          <c:w val="0.97824990887377583"/>
          <c:h val="0.6720267681855280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семей СОП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3784</c:v>
                </c:pt>
                <c:pt idx="1">
                  <c:v>2923</c:v>
                </c:pt>
                <c:pt idx="2">
                  <c:v>2498</c:v>
                </c:pt>
                <c:pt idx="3">
                  <c:v>1918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847680"/>
        <c:axId val="124211200"/>
        <c:axId val="129546880"/>
      </c:bar3DChart>
      <c:catAx>
        <c:axId val="45847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ru-RU"/>
          </a:p>
        </c:txPr>
        <c:crossAx val="124211200"/>
        <c:crosses val="autoZero"/>
        <c:auto val="1"/>
        <c:lblAlgn val="ctr"/>
        <c:lblOffset val="100"/>
        <c:noMultiLvlLbl val="0"/>
      </c:catAx>
      <c:valAx>
        <c:axId val="12421120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45847680"/>
        <c:crosses val="autoZero"/>
        <c:crossBetween val="between"/>
      </c:valAx>
      <c:serAx>
        <c:axId val="129546880"/>
        <c:scaling>
          <c:orientation val="minMax"/>
        </c:scaling>
        <c:delete val="1"/>
        <c:axPos val="b"/>
        <c:majorTickMark val="out"/>
        <c:minorTickMark val="none"/>
        <c:tickLblPos val="nextTo"/>
        <c:crossAx val="124211200"/>
        <c:crosses val="autoZero"/>
      </c:serAx>
    </c:plotArea>
    <c:plotVisOnly val="1"/>
    <c:dispBlanksAs val="gap"/>
    <c:showDLblsOverMax val="0"/>
  </c:chart>
  <c:spPr>
    <a:ln w="28575">
      <a:solidFill>
        <a:srgbClr val="FF0000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43D79E-92A9-4711-8E8F-DBF9CD1E77D2}" type="doc">
      <dgm:prSet loTypeId="urn:microsoft.com/office/officeart/2005/8/layout/gear1" loCatId="process" qsTypeId="urn:microsoft.com/office/officeart/2005/8/quickstyle/3d2" qsCatId="3D" csTypeId="urn:microsoft.com/office/officeart/2005/8/colors/colorful3" csCatId="colorful" phldr="1"/>
      <dgm:spPr/>
    </dgm:pt>
    <dgm:pt modelId="{3CBC2196-5A80-4582-BF3E-27097359E9A7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ноутбук; программное обеспечение</a:t>
          </a:r>
          <a:endParaRPr lang="ru-RU" sz="1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33F36A-D349-41E4-99D2-47A7260A659A}" type="parTrans" cxnId="{387C96D0-8C30-4E07-AEC6-6F33D6609809}">
      <dgm:prSet/>
      <dgm:spPr/>
      <dgm:t>
        <a:bodyPr/>
        <a:lstStyle/>
        <a:p>
          <a:endParaRPr lang="ru-RU"/>
        </a:p>
      </dgm:t>
    </dgm:pt>
    <dgm:pt modelId="{35B2DCA2-F8D3-4068-8DCE-55E6614EFA8F}" type="sibTrans" cxnId="{387C96D0-8C30-4E07-AEC6-6F33D6609809}">
      <dgm:prSet/>
      <dgm:spPr/>
      <dgm:t>
        <a:bodyPr/>
        <a:lstStyle/>
        <a:p>
          <a:endParaRPr lang="ru-RU"/>
        </a:p>
      </dgm:t>
    </dgm:pt>
    <dgm:pt modelId="{BC44F38A-ED4F-43B2-9651-C4FE8C7168C4}">
      <dgm:prSet phldrT="[Текст]" phldr="1"/>
      <dgm:spPr/>
      <dgm:t>
        <a:bodyPr/>
        <a:lstStyle/>
        <a:p>
          <a:endParaRPr lang="ru-RU" dirty="0"/>
        </a:p>
      </dgm:t>
    </dgm:pt>
    <dgm:pt modelId="{71981294-09A7-4607-8DCE-831B28BEE99D}" type="parTrans" cxnId="{7C6A0DB4-E82C-4371-AF5E-B94AEC3CF9E2}">
      <dgm:prSet/>
      <dgm:spPr/>
      <dgm:t>
        <a:bodyPr/>
        <a:lstStyle/>
        <a:p>
          <a:endParaRPr lang="ru-RU"/>
        </a:p>
      </dgm:t>
    </dgm:pt>
    <dgm:pt modelId="{CD1B1600-8361-458E-BC3B-630D4471B0BD}" type="sibTrans" cxnId="{7C6A0DB4-E82C-4371-AF5E-B94AEC3CF9E2}">
      <dgm:prSet/>
      <dgm:spPr/>
      <dgm:t>
        <a:bodyPr/>
        <a:lstStyle/>
        <a:p>
          <a:endParaRPr lang="ru-RU"/>
        </a:p>
      </dgm:t>
    </dgm:pt>
    <dgm:pt modelId="{76AD0868-48F8-4BAF-94AA-B12476948731}">
      <dgm:prSet phldrT="[Текст]" phldr="1"/>
      <dgm:spPr/>
      <dgm:t>
        <a:bodyPr/>
        <a:lstStyle/>
        <a:p>
          <a:endParaRPr lang="ru-RU" dirty="0"/>
        </a:p>
      </dgm:t>
    </dgm:pt>
    <dgm:pt modelId="{6558AD37-D8D9-4954-9A6C-DD2C64CCB46E}" type="parTrans" cxnId="{D9D4B664-B536-49F6-91A5-DFB9847D01DA}">
      <dgm:prSet/>
      <dgm:spPr/>
      <dgm:t>
        <a:bodyPr/>
        <a:lstStyle/>
        <a:p>
          <a:endParaRPr lang="ru-RU"/>
        </a:p>
      </dgm:t>
    </dgm:pt>
    <dgm:pt modelId="{299C5007-70E8-4F5E-91AC-8444B621714F}" type="sibTrans" cxnId="{D9D4B664-B536-49F6-91A5-DFB9847D01DA}">
      <dgm:prSet/>
      <dgm:spPr/>
      <dgm:t>
        <a:bodyPr/>
        <a:lstStyle/>
        <a:p>
          <a:endParaRPr lang="ru-RU"/>
        </a:p>
      </dgm:t>
    </dgm:pt>
    <dgm:pt modelId="{F3D2D872-8726-4393-B94D-FB94986D33E3}">
      <dgm:prSet/>
      <dgm:spPr/>
      <dgm:t>
        <a:bodyPr/>
        <a:lstStyle/>
        <a:p>
          <a:endParaRPr lang="ru-RU"/>
        </a:p>
      </dgm:t>
    </dgm:pt>
    <dgm:pt modelId="{B1E19DD2-844B-42AE-B95E-31C7ACE35FE5}" type="parTrans" cxnId="{7FFC4A2B-46A0-46E3-AF4E-D2FC83E12B23}">
      <dgm:prSet/>
      <dgm:spPr/>
      <dgm:t>
        <a:bodyPr/>
        <a:lstStyle/>
        <a:p>
          <a:endParaRPr lang="ru-RU"/>
        </a:p>
      </dgm:t>
    </dgm:pt>
    <dgm:pt modelId="{4B9B7445-63FE-430A-A0D9-FB09FBD2A9E7}" type="sibTrans" cxnId="{7FFC4A2B-46A0-46E3-AF4E-D2FC83E12B23}">
      <dgm:prSet/>
      <dgm:spPr/>
      <dgm:t>
        <a:bodyPr/>
        <a:lstStyle/>
        <a:p>
          <a:endParaRPr lang="ru-RU"/>
        </a:p>
      </dgm:t>
    </dgm:pt>
    <dgm:pt modelId="{FF50D20E-1821-4F18-8012-56E5BA35E365}">
      <dgm:prSet/>
      <dgm:spPr/>
      <dgm:t>
        <a:bodyPr/>
        <a:lstStyle/>
        <a:p>
          <a:endParaRPr lang="ru-RU"/>
        </a:p>
      </dgm:t>
    </dgm:pt>
    <dgm:pt modelId="{E24187E6-9177-4602-BF5E-7A3C39EC8FA7}" type="parTrans" cxnId="{1E8C8FBF-9832-40A1-9E3B-F4EBA6989FD2}">
      <dgm:prSet/>
      <dgm:spPr/>
      <dgm:t>
        <a:bodyPr/>
        <a:lstStyle/>
        <a:p>
          <a:endParaRPr lang="ru-RU"/>
        </a:p>
      </dgm:t>
    </dgm:pt>
    <dgm:pt modelId="{BE2C2255-6C4E-4CC8-AB71-0BA805EF23ED}" type="sibTrans" cxnId="{1E8C8FBF-9832-40A1-9E3B-F4EBA6989FD2}">
      <dgm:prSet/>
      <dgm:spPr/>
      <dgm:t>
        <a:bodyPr/>
        <a:lstStyle/>
        <a:p>
          <a:endParaRPr lang="ru-RU"/>
        </a:p>
      </dgm:t>
    </dgm:pt>
    <dgm:pt modelId="{87702194-76FB-480C-A27A-15C2B573962F}">
      <dgm:prSet/>
      <dgm:spPr/>
      <dgm:t>
        <a:bodyPr/>
        <a:lstStyle/>
        <a:p>
          <a:endParaRPr lang="ru-RU" dirty="0"/>
        </a:p>
      </dgm:t>
    </dgm:pt>
    <dgm:pt modelId="{7E5445BE-3CB4-4C45-9268-C5B1420C9868}" type="parTrans" cxnId="{1B40CDFB-0DFC-4E5A-A94A-6FB896955092}">
      <dgm:prSet/>
      <dgm:spPr/>
      <dgm:t>
        <a:bodyPr/>
        <a:lstStyle/>
        <a:p>
          <a:endParaRPr lang="ru-RU"/>
        </a:p>
      </dgm:t>
    </dgm:pt>
    <dgm:pt modelId="{1B45B3F5-FD28-48DC-B73C-462235A6D4E7}" type="sibTrans" cxnId="{1B40CDFB-0DFC-4E5A-A94A-6FB896955092}">
      <dgm:prSet/>
      <dgm:spPr/>
      <dgm:t>
        <a:bodyPr/>
        <a:lstStyle/>
        <a:p>
          <a:endParaRPr lang="ru-RU"/>
        </a:p>
      </dgm:t>
    </dgm:pt>
    <dgm:pt modelId="{08D37A56-0462-4306-BB2C-0CF0CE79628F}">
      <dgm:prSet custT="1"/>
      <dgm:spPr>
        <a:solidFill>
          <a:srgbClr val="92D050"/>
        </a:solidFill>
      </dgm:spPr>
      <dgm:t>
        <a:bodyPr/>
        <a:lstStyle/>
        <a:p>
          <a:r>
            <a:rPr lang="en-US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USB-</a:t>
          </a:r>
          <a:r>
            <a:rPr lang="ru-RU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модем</a:t>
          </a:r>
        </a:p>
      </dgm:t>
    </dgm:pt>
    <dgm:pt modelId="{4CB91E6E-BE6B-40BF-ADE5-2864A47AB033}" type="parTrans" cxnId="{245F7F0B-220C-41D9-9A58-161CA4C37756}">
      <dgm:prSet/>
      <dgm:spPr/>
      <dgm:t>
        <a:bodyPr/>
        <a:lstStyle/>
        <a:p>
          <a:endParaRPr lang="ru-RU"/>
        </a:p>
      </dgm:t>
    </dgm:pt>
    <dgm:pt modelId="{EAA7DACF-4AD9-4EBF-B2EB-DA4D4885F92E}" type="sibTrans" cxnId="{245F7F0B-220C-41D9-9A58-161CA4C37756}">
      <dgm:prSet/>
      <dgm:spPr/>
      <dgm:t>
        <a:bodyPr/>
        <a:lstStyle/>
        <a:p>
          <a:endParaRPr lang="ru-RU"/>
        </a:p>
      </dgm:t>
    </dgm:pt>
    <dgm:pt modelId="{59148E2D-D4D1-4664-A1C1-B5239BC7E252}">
      <dgm:prSet custT="1"/>
      <dgm:spPr>
        <a:solidFill>
          <a:srgbClr val="FFC000"/>
        </a:solidFill>
      </dgm:spPr>
      <dgm:t>
        <a:bodyPr/>
        <a:lstStyle/>
        <a:p>
          <a:r>
            <a:rPr lang="en-US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web</a:t>
          </a:r>
          <a:r>
            <a:rPr lang="ru-RU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-камера</a:t>
          </a:r>
        </a:p>
      </dgm:t>
    </dgm:pt>
    <dgm:pt modelId="{52BF114F-CDFD-4BF0-9BEF-4053AC6BAC7F}" type="parTrans" cxnId="{65C0F5B9-0983-4721-B91A-944B624661C4}">
      <dgm:prSet/>
      <dgm:spPr/>
      <dgm:t>
        <a:bodyPr/>
        <a:lstStyle/>
        <a:p>
          <a:endParaRPr lang="ru-RU"/>
        </a:p>
      </dgm:t>
    </dgm:pt>
    <dgm:pt modelId="{FC43B05F-499A-4F6D-A435-32550A44B612}" type="sibTrans" cxnId="{65C0F5B9-0983-4721-B91A-944B624661C4}">
      <dgm:prSet/>
      <dgm:spPr/>
      <dgm:t>
        <a:bodyPr/>
        <a:lstStyle/>
        <a:p>
          <a:endParaRPr lang="ru-RU"/>
        </a:p>
      </dgm:t>
    </dgm:pt>
    <dgm:pt modelId="{FBD6BA44-AE7A-4A26-83C7-E94319E73F3A}">
      <dgm:prSet/>
      <dgm:spPr/>
      <dgm:t>
        <a:bodyPr/>
        <a:lstStyle/>
        <a:p>
          <a:endParaRPr lang="ru-RU" dirty="0" smtClean="0"/>
        </a:p>
      </dgm:t>
    </dgm:pt>
    <dgm:pt modelId="{F7EEE479-0660-4A11-A56F-D6A85F9051F5}" type="parTrans" cxnId="{E26C0406-8AED-4B80-ABBA-91796B2C4192}">
      <dgm:prSet/>
      <dgm:spPr/>
      <dgm:t>
        <a:bodyPr/>
        <a:lstStyle/>
        <a:p>
          <a:endParaRPr lang="ru-RU"/>
        </a:p>
      </dgm:t>
    </dgm:pt>
    <dgm:pt modelId="{3AEE34FA-887F-434B-8899-BDD30F879198}" type="sibTrans" cxnId="{E26C0406-8AED-4B80-ABBA-91796B2C4192}">
      <dgm:prSet/>
      <dgm:spPr/>
      <dgm:t>
        <a:bodyPr/>
        <a:lstStyle/>
        <a:p>
          <a:endParaRPr lang="ru-RU"/>
        </a:p>
      </dgm:t>
    </dgm:pt>
    <dgm:pt modelId="{CC9641AF-4C78-4A95-80E4-D101F1C65B59}" type="pres">
      <dgm:prSet presAssocID="{B443D79E-92A9-4711-8E8F-DBF9CD1E77D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EB05ABF-3763-4597-9882-7E7CCE029B33}" type="pres">
      <dgm:prSet presAssocID="{3CBC2196-5A80-4582-BF3E-27097359E9A7}" presName="gear1" presStyleLbl="node1" presStyleIdx="0" presStyleCnt="3" custScaleX="134771" custScaleY="113644" custLinFactNeighborX="21372" custLinFactNeighborY="-133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96CB4-F1DF-44C4-B33E-16E951CEBFAA}" type="pres">
      <dgm:prSet presAssocID="{3CBC2196-5A80-4582-BF3E-27097359E9A7}" presName="gear1srcNode" presStyleLbl="node1" presStyleIdx="0" presStyleCnt="3"/>
      <dgm:spPr/>
      <dgm:t>
        <a:bodyPr/>
        <a:lstStyle/>
        <a:p>
          <a:endParaRPr lang="ru-RU"/>
        </a:p>
      </dgm:t>
    </dgm:pt>
    <dgm:pt modelId="{2EF39CC3-BF8F-4E92-BE0A-B7AADBC2B61B}" type="pres">
      <dgm:prSet presAssocID="{3CBC2196-5A80-4582-BF3E-27097359E9A7}" presName="gear1dstNode" presStyleLbl="node1" presStyleIdx="0" presStyleCnt="3"/>
      <dgm:spPr/>
      <dgm:t>
        <a:bodyPr/>
        <a:lstStyle/>
        <a:p>
          <a:endParaRPr lang="ru-RU"/>
        </a:p>
      </dgm:t>
    </dgm:pt>
    <dgm:pt modelId="{5922B4A6-4F5F-4B16-A596-5AB64266419E}" type="pres">
      <dgm:prSet presAssocID="{08D37A56-0462-4306-BB2C-0CF0CE79628F}" presName="gear2" presStyleLbl="node1" presStyleIdx="1" presStyleCnt="3" custScaleX="115800" custScaleY="1136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B89C6E-515B-4A3B-8B93-0C1ACBB4F5EE}" type="pres">
      <dgm:prSet presAssocID="{08D37A56-0462-4306-BB2C-0CF0CE79628F}" presName="gear2srcNode" presStyleLbl="node1" presStyleIdx="1" presStyleCnt="3"/>
      <dgm:spPr/>
      <dgm:t>
        <a:bodyPr/>
        <a:lstStyle/>
        <a:p>
          <a:endParaRPr lang="ru-RU"/>
        </a:p>
      </dgm:t>
    </dgm:pt>
    <dgm:pt modelId="{0B9EAA5D-1080-427F-8F39-3D47AB369185}" type="pres">
      <dgm:prSet presAssocID="{08D37A56-0462-4306-BB2C-0CF0CE79628F}" presName="gear2dstNode" presStyleLbl="node1" presStyleIdx="1" presStyleCnt="3"/>
      <dgm:spPr/>
      <dgm:t>
        <a:bodyPr/>
        <a:lstStyle/>
        <a:p>
          <a:endParaRPr lang="ru-RU"/>
        </a:p>
      </dgm:t>
    </dgm:pt>
    <dgm:pt modelId="{AC33E53C-32BF-40D6-BB5D-CC28C7A9B2F3}" type="pres">
      <dgm:prSet presAssocID="{59148E2D-D4D1-4664-A1C1-B5239BC7E252}" presName="gear3" presStyleLbl="node1" presStyleIdx="2" presStyleCnt="3" custScaleX="115800" custScaleY="113644"/>
      <dgm:spPr/>
      <dgm:t>
        <a:bodyPr/>
        <a:lstStyle/>
        <a:p>
          <a:endParaRPr lang="ru-RU"/>
        </a:p>
      </dgm:t>
    </dgm:pt>
    <dgm:pt modelId="{FEFE7C58-B3EC-49CC-80D4-5C24E44C074E}" type="pres">
      <dgm:prSet presAssocID="{59148E2D-D4D1-4664-A1C1-B5239BC7E25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A45DC-EB73-4786-9FD7-A1AB1C960D3D}" type="pres">
      <dgm:prSet presAssocID="{59148E2D-D4D1-4664-A1C1-B5239BC7E252}" presName="gear3srcNode" presStyleLbl="node1" presStyleIdx="2" presStyleCnt="3"/>
      <dgm:spPr/>
      <dgm:t>
        <a:bodyPr/>
        <a:lstStyle/>
        <a:p>
          <a:endParaRPr lang="ru-RU"/>
        </a:p>
      </dgm:t>
    </dgm:pt>
    <dgm:pt modelId="{CF4978E7-ADF7-4218-A329-1CCAA81A4016}" type="pres">
      <dgm:prSet presAssocID="{59148E2D-D4D1-4664-A1C1-B5239BC7E252}" presName="gear3dstNode" presStyleLbl="node1" presStyleIdx="2" presStyleCnt="3"/>
      <dgm:spPr/>
      <dgm:t>
        <a:bodyPr/>
        <a:lstStyle/>
        <a:p>
          <a:endParaRPr lang="ru-RU"/>
        </a:p>
      </dgm:t>
    </dgm:pt>
    <dgm:pt modelId="{98BCD750-807D-48E6-B8C1-8C347611C7E9}" type="pres">
      <dgm:prSet presAssocID="{35B2DCA2-F8D3-4068-8DCE-55E6614EFA8F}" presName="connector1" presStyleLbl="sibTrans2D1" presStyleIdx="0" presStyleCnt="3" custLinFactNeighborX="23455" custLinFactNeighborY="-14295"/>
      <dgm:spPr/>
      <dgm:t>
        <a:bodyPr/>
        <a:lstStyle/>
        <a:p>
          <a:endParaRPr lang="ru-RU"/>
        </a:p>
      </dgm:t>
    </dgm:pt>
    <dgm:pt modelId="{8A5E8382-C757-47A5-8289-FF1FE6C0153E}" type="pres">
      <dgm:prSet presAssocID="{EAA7DACF-4AD9-4EBF-B2EB-DA4D4885F92E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3663CB21-E510-4CE5-BA39-62BA08FA5F5F}" type="pres">
      <dgm:prSet presAssocID="{FC43B05F-499A-4F6D-A435-32550A44B612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EE677117-71CF-42F7-BAAE-1D3163DF3B0D}" type="presOf" srcId="{FC43B05F-499A-4F6D-A435-32550A44B612}" destId="{3663CB21-E510-4CE5-BA39-62BA08FA5F5F}" srcOrd="0" destOrd="0" presId="urn:microsoft.com/office/officeart/2005/8/layout/gear1"/>
    <dgm:cxn modelId="{65C0F5B9-0983-4721-B91A-944B624661C4}" srcId="{B443D79E-92A9-4711-8E8F-DBF9CD1E77D2}" destId="{59148E2D-D4D1-4664-A1C1-B5239BC7E252}" srcOrd="2" destOrd="0" parTransId="{52BF114F-CDFD-4BF0-9BEF-4053AC6BAC7F}" sibTransId="{FC43B05F-499A-4F6D-A435-32550A44B612}"/>
    <dgm:cxn modelId="{F37CFB21-F921-4DEE-A262-08A1C42BF841}" type="presOf" srcId="{3CBC2196-5A80-4582-BF3E-27097359E9A7}" destId="{2EF39CC3-BF8F-4E92-BE0A-B7AADBC2B61B}" srcOrd="2" destOrd="0" presId="urn:microsoft.com/office/officeart/2005/8/layout/gear1"/>
    <dgm:cxn modelId="{60886E4D-2EA9-4293-858D-090B897EAE0A}" type="presOf" srcId="{B443D79E-92A9-4711-8E8F-DBF9CD1E77D2}" destId="{CC9641AF-4C78-4A95-80E4-D101F1C65B59}" srcOrd="0" destOrd="0" presId="urn:microsoft.com/office/officeart/2005/8/layout/gear1"/>
    <dgm:cxn modelId="{21A9935D-7657-4673-9747-589F9C0E4BA3}" type="presOf" srcId="{3CBC2196-5A80-4582-BF3E-27097359E9A7}" destId="{1EB05ABF-3763-4597-9882-7E7CCE029B33}" srcOrd="0" destOrd="0" presId="urn:microsoft.com/office/officeart/2005/8/layout/gear1"/>
    <dgm:cxn modelId="{D9D4B664-B536-49F6-91A5-DFB9847D01DA}" srcId="{B443D79E-92A9-4711-8E8F-DBF9CD1E77D2}" destId="{76AD0868-48F8-4BAF-94AA-B12476948731}" srcOrd="6" destOrd="0" parTransId="{6558AD37-D8D9-4954-9A6C-DD2C64CCB46E}" sibTransId="{299C5007-70E8-4F5E-91AC-8444B621714F}"/>
    <dgm:cxn modelId="{A489733D-598D-4FEF-B2B5-DC558751C7CA}" type="presOf" srcId="{59148E2D-D4D1-4664-A1C1-B5239BC7E252}" destId="{CF4978E7-ADF7-4218-A329-1CCAA81A4016}" srcOrd="3" destOrd="0" presId="urn:microsoft.com/office/officeart/2005/8/layout/gear1"/>
    <dgm:cxn modelId="{953D740B-BF6E-4DA9-AFED-D5C248B7A3F4}" type="presOf" srcId="{EAA7DACF-4AD9-4EBF-B2EB-DA4D4885F92E}" destId="{8A5E8382-C757-47A5-8289-FF1FE6C0153E}" srcOrd="0" destOrd="0" presId="urn:microsoft.com/office/officeart/2005/8/layout/gear1"/>
    <dgm:cxn modelId="{B1E6C73F-A4A0-4841-A1A1-686C45AF51A4}" type="presOf" srcId="{3CBC2196-5A80-4582-BF3E-27097359E9A7}" destId="{6CC96CB4-F1DF-44C4-B33E-16E951CEBFAA}" srcOrd="1" destOrd="0" presId="urn:microsoft.com/office/officeart/2005/8/layout/gear1"/>
    <dgm:cxn modelId="{1B40CDFB-0DFC-4E5A-A94A-6FB896955092}" srcId="{B443D79E-92A9-4711-8E8F-DBF9CD1E77D2}" destId="{87702194-76FB-480C-A27A-15C2B573962F}" srcOrd="4" destOrd="0" parTransId="{7E5445BE-3CB4-4C45-9268-C5B1420C9868}" sibTransId="{1B45B3F5-FD28-48DC-B73C-462235A6D4E7}"/>
    <dgm:cxn modelId="{6C27DA11-9CBB-4669-9F44-E921DCD16402}" type="presOf" srcId="{59148E2D-D4D1-4664-A1C1-B5239BC7E252}" destId="{FEFE7C58-B3EC-49CC-80D4-5C24E44C074E}" srcOrd="1" destOrd="0" presId="urn:microsoft.com/office/officeart/2005/8/layout/gear1"/>
    <dgm:cxn modelId="{4F70BB26-8E17-429A-8AE8-EB369D3AEE4A}" type="presOf" srcId="{08D37A56-0462-4306-BB2C-0CF0CE79628F}" destId="{59B89C6E-515B-4A3B-8B93-0C1ACBB4F5EE}" srcOrd="1" destOrd="0" presId="urn:microsoft.com/office/officeart/2005/8/layout/gear1"/>
    <dgm:cxn modelId="{7FFC4A2B-46A0-46E3-AF4E-D2FC83E12B23}" srcId="{B443D79E-92A9-4711-8E8F-DBF9CD1E77D2}" destId="{F3D2D872-8726-4393-B94D-FB94986D33E3}" srcOrd="7" destOrd="0" parTransId="{B1E19DD2-844B-42AE-B95E-31C7ACE35FE5}" sibTransId="{4B9B7445-63FE-430A-A0D9-FB09FBD2A9E7}"/>
    <dgm:cxn modelId="{A8234C92-6764-4A92-8884-6346CF402B2C}" type="presOf" srcId="{59148E2D-D4D1-4664-A1C1-B5239BC7E252}" destId="{8B8A45DC-EB73-4786-9FD7-A1AB1C960D3D}" srcOrd="2" destOrd="0" presId="urn:microsoft.com/office/officeart/2005/8/layout/gear1"/>
    <dgm:cxn modelId="{00C74F97-D1AB-42E2-848C-8AD16857EB09}" type="presOf" srcId="{59148E2D-D4D1-4664-A1C1-B5239BC7E252}" destId="{AC33E53C-32BF-40D6-BB5D-CC28C7A9B2F3}" srcOrd="0" destOrd="0" presId="urn:microsoft.com/office/officeart/2005/8/layout/gear1"/>
    <dgm:cxn modelId="{4C9B2F03-4BAD-410E-BE1D-E2D0D5995019}" type="presOf" srcId="{08D37A56-0462-4306-BB2C-0CF0CE79628F}" destId="{0B9EAA5D-1080-427F-8F39-3D47AB369185}" srcOrd="2" destOrd="0" presId="urn:microsoft.com/office/officeart/2005/8/layout/gear1"/>
    <dgm:cxn modelId="{7C6A0DB4-E82C-4371-AF5E-B94AEC3CF9E2}" srcId="{B443D79E-92A9-4711-8E8F-DBF9CD1E77D2}" destId="{BC44F38A-ED4F-43B2-9651-C4FE8C7168C4}" srcOrd="5" destOrd="0" parTransId="{71981294-09A7-4607-8DCE-831B28BEE99D}" sibTransId="{CD1B1600-8361-458E-BC3B-630D4471B0BD}"/>
    <dgm:cxn modelId="{1E8C8FBF-9832-40A1-9E3B-F4EBA6989FD2}" srcId="{B443D79E-92A9-4711-8E8F-DBF9CD1E77D2}" destId="{FF50D20E-1821-4F18-8012-56E5BA35E365}" srcOrd="8" destOrd="0" parTransId="{E24187E6-9177-4602-BF5E-7A3C39EC8FA7}" sibTransId="{BE2C2255-6C4E-4CC8-AB71-0BA805EF23ED}"/>
    <dgm:cxn modelId="{245F7F0B-220C-41D9-9A58-161CA4C37756}" srcId="{B443D79E-92A9-4711-8E8F-DBF9CD1E77D2}" destId="{08D37A56-0462-4306-BB2C-0CF0CE79628F}" srcOrd="1" destOrd="0" parTransId="{4CB91E6E-BE6B-40BF-ADE5-2864A47AB033}" sibTransId="{EAA7DACF-4AD9-4EBF-B2EB-DA4D4885F92E}"/>
    <dgm:cxn modelId="{387C96D0-8C30-4E07-AEC6-6F33D6609809}" srcId="{B443D79E-92A9-4711-8E8F-DBF9CD1E77D2}" destId="{3CBC2196-5A80-4582-BF3E-27097359E9A7}" srcOrd="0" destOrd="0" parTransId="{0233F36A-D349-41E4-99D2-47A7260A659A}" sibTransId="{35B2DCA2-F8D3-4068-8DCE-55E6614EFA8F}"/>
    <dgm:cxn modelId="{CDB58309-936A-4495-A719-36D68F8FE35A}" type="presOf" srcId="{08D37A56-0462-4306-BB2C-0CF0CE79628F}" destId="{5922B4A6-4F5F-4B16-A596-5AB64266419E}" srcOrd="0" destOrd="0" presId="urn:microsoft.com/office/officeart/2005/8/layout/gear1"/>
    <dgm:cxn modelId="{E26C0406-8AED-4B80-ABBA-91796B2C4192}" srcId="{B443D79E-92A9-4711-8E8F-DBF9CD1E77D2}" destId="{FBD6BA44-AE7A-4A26-83C7-E94319E73F3A}" srcOrd="3" destOrd="0" parTransId="{F7EEE479-0660-4A11-A56F-D6A85F9051F5}" sibTransId="{3AEE34FA-887F-434B-8899-BDD30F879198}"/>
    <dgm:cxn modelId="{773F1C40-209E-41CF-BED1-F61329033C2E}" type="presOf" srcId="{35B2DCA2-F8D3-4068-8DCE-55E6614EFA8F}" destId="{98BCD750-807D-48E6-B8C1-8C347611C7E9}" srcOrd="0" destOrd="0" presId="urn:microsoft.com/office/officeart/2005/8/layout/gear1"/>
    <dgm:cxn modelId="{6109C92A-B6C3-496D-846D-44C6FEB2E404}" type="presParOf" srcId="{CC9641AF-4C78-4A95-80E4-D101F1C65B59}" destId="{1EB05ABF-3763-4597-9882-7E7CCE029B33}" srcOrd="0" destOrd="0" presId="urn:microsoft.com/office/officeart/2005/8/layout/gear1"/>
    <dgm:cxn modelId="{FBE3E6F7-F2C0-4B99-A09E-F7C32EC2F0E0}" type="presParOf" srcId="{CC9641AF-4C78-4A95-80E4-D101F1C65B59}" destId="{6CC96CB4-F1DF-44C4-B33E-16E951CEBFAA}" srcOrd="1" destOrd="0" presId="urn:microsoft.com/office/officeart/2005/8/layout/gear1"/>
    <dgm:cxn modelId="{3B83A758-8F20-4BFE-9936-BF2EDC400E4D}" type="presParOf" srcId="{CC9641AF-4C78-4A95-80E4-D101F1C65B59}" destId="{2EF39CC3-BF8F-4E92-BE0A-B7AADBC2B61B}" srcOrd="2" destOrd="0" presId="urn:microsoft.com/office/officeart/2005/8/layout/gear1"/>
    <dgm:cxn modelId="{19D3511D-A679-43FE-A0D5-9479FB77909F}" type="presParOf" srcId="{CC9641AF-4C78-4A95-80E4-D101F1C65B59}" destId="{5922B4A6-4F5F-4B16-A596-5AB64266419E}" srcOrd="3" destOrd="0" presId="urn:microsoft.com/office/officeart/2005/8/layout/gear1"/>
    <dgm:cxn modelId="{CC97986C-2576-407A-A684-480F6897729E}" type="presParOf" srcId="{CC9641AF-4C78-4A95-80E4-D101F1C65B59}" destId="{59B89C6E-515B-4A3B-8B93-0C1ACBB4F5EE}" srcOrd="4" destOrd="0" presId="urn:microsoft.com/office/officeart/2005/8/layout/gear1"/>
    <dgm:cxn modelId="{BA4C763B-355F-4A06-8A59-8954DE4BE096}" type="presParOf" srcId="{CC9641AF-4C78-4A95-80E4-D101F1C65B59}" destId="{0B9EAA5D-1080-427F-8F39-3D47AB369185}" srcOrd="5" destOrd="0" presId="urn:microsoft.com/office/officeart/2005/8/layout/gear1"/>
    <dgm:cxn modelId="{F25D97F6-5A8E-43DB-8679-A558F69C6D1E}" type="presParOf" srcId="{CC9641AF-4C78-4A95-80E4-D101F1C65B59}" destId="{AC33E53C-32BF-40D6-BB5D-CC28C7A9B2F3}" srcOrd="6" destOrd="0" presId="urn:microsoft.com/office/officeart/2005/8/layout/gear1"/>
    <dgm:cxn modelId="{2E56E257-0DDE-4BDF-B195-82EC0F71DCCD}" type="presParOf" srcId="{CC9641AF-4C78-4A95-80E4-D101F1C65B59}" destId="{FEFE7C58-B3EC-49CC-80D4-5C24E44C074E}" srcOrd="7" destOrd="0" presId="urn:microsoft.com/office/officeart/2005/8/layout/gear1"/>
    <dgm:cxn modelId="{8210D214-4AFD-4F93-8B39-9EFD21379237}" type="presParOf" srcId="{CC9641AF-4C78-4A95-80E4-D101F1C65B59}" destId="{8B8A45DC-EB73-4786-9FD7-A1AB1C960D3D}" srcOrd="8" destOrd="0" presId="urn:microsoft.com/office/officeart/2005/8/layout/gear1"/>
    <dgm:cxn modelId="{C3165494-4689-488D-B95E-CC1452E36A91}" type="presParOf" srcId="{CC9641AF-4C78-4A95-80E4-D101F1C65B59}" destId="{CF4978E7-ADF7-4218-A329-1CCAA81A4016}" srcOrd="9" destOrd="0" presId="urn:microsoft.com/office/officeart/2005/8/layout/gear1"/>
    <dgm:cxn modelId="{C6CBD455-49D5-4960-9C96-2B5B2FDC6AAA}" type="presParOf" srcId="{CC9641AF-4C78-4A95-80E4-D101F1C65B59}" destId="{98BCD750-807D-48E6-B8C1-8C347611C7E9}" srcOrd="10" destOrd="0" presId="urn:microsoft.com/office/officeart/2005/8/layout/gear1"/>
    <dgm:cxn modelId="{D25BD539-9A72-4FDF-BF65-D220186302FE}" type="presParOf" srcId="{CC9641AF-4C78-4A95-80E4-D101F1C65B59}" destId="{8A5E8382-C757-47A5-8289-FF1FE6C0153E}" srcOrd="11" destOrd="0" presId="urn:microsoft.com/office/officeart/2005/8/layout/gear1"/>
    <dgm:cxn modelId="{2333A2C5-DA92-47E3-93F5-8261F0DBF352}" type="presParOf" srcId="{CC9641AF-4C78-4A95-80E4-D101F1C65B59}" destId="{3663CB21-E510-4CE5-BA39-62BA08FA5F5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A19EAA-978A-4578-845F-AFD2DA6122FD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C3470CB-740F-4CC5-A42B-5B3FE820E2AF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Видеосвязь между клиентом </a:t>
          </a:r>
          <a:endParaRPr lang="ru-RU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A19265E-AA7A-4B94-97EC-3233D15643FC}" type="parTrans" cxnId="{04FAAB8D-CFDE-4D94-882B-0B0EB9635F26}">
      <dgm:prSet/>
      <dgm:spPr/>
      <dgm:t>
        <a:bodyPr/>
        <a:lstStyle/>
        <a:p>
          <a:endParaRPr lang="ru-RU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6C5ABE-4142-494C-9067-50C1BD487F2E}" type="sibTrans" cxnId="{04FAAB8D-CFDE-4D94-882B-0B0EB9635F26}">
      <dgm:prSet/>
      <dgm:spPr/>
      <dgm:t>
        <a:bodyPr/>
        <a:lstStyle/>
        <a:p>
          <a:endParaRPr lang="ru-RU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D02EAC-4A4B-4E51-AE88-7E2C635E0D27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юрист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263FCC-22A6-459F-A2F8-61B78B1FD4D8}" type="parTrans" cxnId="{E70C5E03-7D8F-4CD2-B194-241B470AE34C}">
      <dgm:prSet/>
      <dgm:spPr/>
      <dgm:t>
        <a:bodyPr/>
        <a:lstStyle/>
        <a:p>
          <a:endParaRPr lang="ru-RU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6004B7-57C0-4D4E-8EB0-7D324F30A2ED}" type="sibTrans" cxnId="{E70C5E03-7D8F-4CD2-B194-241B470AE34C}">
      <dgm:prSet/>
      <dgm:spPr/>
      <dgm:t>
        <a:bodyPr/>
        <a:lstStyle/>
        <a:p>
          <a:endParaRPr lang="ru-RU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472EF6-40E8-4C3A-AE91-40BDD5F1B67C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психолог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E3CED6-42A7-4006-A1D4-E980A465C1D8}" type="parTrans" cxnId="{493D52F4-F145-4E4C-BCF2-9CE5581F61DF}">
      <dgm:prSet/>
      <dgm:spPr/>
      <dgm:t>
        <a:bodyPr/>
        <a:lstStyle/>
        <a:p>
          <a:endParaRPr lang="ru-RU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A30705-6FA1-47F8-9CFA-D0B886ECDA34}" type="sibTrans" cxnId="{493D52F4-F145-4E4C-BCF2-9CE5581F61DF}">
      <dgm:prSet/>
      <dgm:spPr/>
      <dgm:t>
        <a:bodyPr/>
        <a:lstStyle/>
        <a:p>
          <a:endParaRPr lang="ru-RU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3710DA-65A9-43B9-8B66-F1C1CC406038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специалист МФЦ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3F4881-26B4-49B9-AB01-CC6314B004DD}" type="parTrans" cxnId="{4A260B23-5ADF-444F-B494-1B15D778A269}">
      <dgm:prSet/>
      <dgm:spPr/>
      <dgm:t>
        <a:bodyPr/>
        <a:lstStyle/>
        <a:p>
          <a:endParaRPr lang="ru-RU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3137DE-C127-476C-B271-EB6F8CC6518F}" type="sibTrans" cxnId="{4A260B23-5ADF-444F-B494-1B15D778A269}">
      <dgm:prSet/>
      <dgm:spPr/>
      <dgm:t>
        <a:bodyPr/>
        <a:lstStyle/>
        <a:p>
          <a:endParaRPr lang="ru-RU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A0AF49-B42A-4A12-B0C2-6A2BEC5501E6}" type="pres">
      <dgm:prSet presAssocID="{7CA19EAA-978A-4578-845F-AFD2DA6122F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E480CD-197E-4EC4-829E-6E7489AAD065}" type="pres">
      <dgm:prSet presAssocID="{4C3470CB-740F-4CC5-A42B-5B3FE820E2AF}" presName="root1" presStyleCnt="0"/>
      <dgm:spPr/>
    </dgm:pt>
    <dgm:pt modelId="{1607C5CE-3DA4-4C81-9D77-D0EC8129EAB5}" type="pres">
      <dgm:prSet presAssocID="{4C3470CB-740F-4CC5-A42B-5B3FE820E2AF}" presName="LevelOneTextNode" presStyleLbl="node0" presStyleIdx="0" presStyleCnt="1" custScaleY="706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214CB5-75AB-44F4-809C-BBD0B3A643FB}" type="pres">
      <dgm:prSet presAssocID="{4C3470CB-740F-4CC5-A42B-5B3FE820E2AF}" presName="level2hierChild" presStyleCnt="0"/>
      <dgm:spPr/>
    </dgm:pt>
    <dgm:pt modelId="{4E40CDF3-88A2-499D-8D2E-D4F0236A0C2F}" type="pres">
      <dgm:prSet presAssocID="{87263FCC-22A6-459F-A2F8-61B78B1FD4D8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AF1031EF-DE03-4C1C-AA4E-8CF83FF2EBDD}" type="pres">
      <dgm:prSet presAssocID="{87263FCC-22A6-459F-A2F8-61B78B1FD4D8}" presName="connTx" presStyleLbl="parChTrans1D2" presStyleIdx="0" presStyleCnt="3"/>
      <dgm:spPr/>
      <dgm:t>
        <a:bodyPr/>
        <a:lstStyle/>
        <a:p>
          <a:endParaRPr lang="ru-RU"/>
        </a:p>
      </dgm:t>
    </dgm:pt>
    <dgm:pt modelId="{66D82E24-42B1-487B-A490-550F3D02C805}" type="pres">
      <dgm:prSet presAssocID="{C8D02EAC-4A4B-4E51-AE88-7E2C635E0D27}" presName="root2" presStyleCnt="0"/>
      <dgm:spPr/>
    </dgm:pt>
    <dgm:pt modelId="{BCB7CE6A-00FD-4A8B-96ED-4B79B25389E9}" type="pres">
      <dgm:prSet presAssocID="{C8D02EAC-4A4B-4E51-AE88-7E2C635E0D27}" presName="LevelTwoTextNode" presStyleLbl="node2" presStyleIdx="0" presStyleCnt="3" custScaleX="1296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CE1F66-B89B-4A2B-AB78-EFDF62C64A18}" type="pres">
      <dgm:prSet presAssocID="{C8D02EAC-4A4B-4E51-AE88-7E2C635E0D27}" presName="level3hierChild" presStyleCnt="0"/>
      <dgm:spPr/>
    </dgm:pt>
    <dgm:pt modelId="{4E38B78A-6567-49C6-AB56-97C042A23D51}" type="pres">
      <dgm:prSet presAssocID="{DDE3CED6-42A7-4006-A1D4-E980A465C1D8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A65AB1F9-B50D-49E3-8F61-3BA321EB2750}" type="pres">
      <dgm:prSet presAssocID="{DDE3CED6-42A7-4006-A1D4-E980A465C1D8}" presName="connTx" presStyleLbl="parChTrans1D2" presStyleIdx="1" presStyleCnt="3"/>
      <dgm:spPr/>
      <dgm:t>
        <a:bodyPr/>
        <a:lstStyle/>
        <a:p>
          <a:endParaRPr lang="ru-RU"/>
        </a:p>
      </dgm:t>
    </dgm:pt>
    <dgm:pt modelId="{C3552343-B743-47B8-A131-5462F3F0B8BD}" type="pres">
      <dgm:prSet presAssocID="{11472EF6-40E8-4C3A-AE91-40BDD5F1B67C}" presName="root2" presStyleCnt="0"/>
      <dgm:spPr/>
    </dgm:pt>
    <dgm:pt modelId="{99132269-7141-4F54-9969-218970CA1FB5}" type="pres">
      <dgm:prSet presAssocID="{11472EF6-40E8-4C3A-AE91-40BDD5F1B67C}" presName="LevelTwoTextNode" presStyleLbl="node2" presStyleIdx="1" presStyleCnt="3" custScaleX="1296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FEED9A-A8B2-49C9-AA6D-62E5BC29CD57}" type="pres">
      <dgm:prSet presAssocID="{11472EF6-40E8-4C3A-AE91-40BDD5F1B67C}" presName="level3hierChild" presStyleCnt="0"/>
      <dgm:spPr/>
    </dgm:pt>
    <dgm:pt modelId="{5DA12CD7-010D-4D8B-88DA-2EBEA0BEC949}" type="pres">
      <dgm:prSet presAssocID="{FF3F4881-26B4-49B9-AB01-CC6314B004DD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E7557C8B-874C-4A28-B4A0-FCA9A5D7C3C4}" type="pres">
      <dgm:prSet presAssocID="{FF3F4881-26B4-49B9-AB01-CC6314B004DD}" presName="connTx" presStyleLbl="parChTrans1D2" presStyleIdx="2" presStyleCnt="3"/>
      <dgm:spPr/>
      <dgm:t>
        <a:bodyPr/>
        <a:lstStyle/>
        <a:p>
          <a:endParaRPr lang="ru-RU"/>
        </a:p>
      </dgm:t>
    </dgm:pt>
    <dgm:pt modelId="{6149BE3A-BF26-4885-A328-D2A620C2069D}" type="pres">
      <dgm:prSet presAssocID="{553710DA-65A9-43B9-8B66-F1C1CC406038}" presName="root2" presStyleCnt="0"/>
      <dgm:spPr/>
    </dgm:pt>
    <dgm:pt modelId="{1BEB35BA-E0C0-441E-AF55-C91006B2827E}" type="pres">
      <dgm:prSet presAssocID="{553710DA-65A9-43B9-8B66-F1C1CC406038}" presName="LevelTwoTextNode" presStyleLbl="node2" presStyleIdx="2" presStyleCnt="3" custScaleX="1296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06C8B4-F295-40EA-8766-C79156D3A980}" type="pres">
      <dgm:prSet presAssocID="{553710DA-65A9-43B9-8B66-F1C1CC406038}" presName="level3hierChild" presStyleCnt="0"/>
      <dgm:spPr/>
    </dgm:pt>
  </dgm:ptLst>
  <dgm:cxnLst>
    <dgm:cxn modelId="{4A260B23-5ADF-444F-B494-1B15D778A269}" srcId="{4C3470CB-740F-4CC5-A42B-5B3FE820E2AF}" destId="{553710DA-65A9-43B9-8B66-F1C1CC406038}" srcOrd="2" destOrd="0" parTransId="{FF3F4881-26B4-49B9-AB01-CC6314B004DD}" sibTransId="{A63137DE-C127-476C-B271-EB6F8CC6518F}"/>
    <dgm:cxn modelId="{408C513C-D014-4468-8D22-CC06700C2B83}" type="presOf" srcId="{DDE3CED6-42A7-4006-A1D4-E980A465C1D8}" destId="{4E38B78A-6567-49C6-AB56-97C042A23D51}" srcOrd="0" destOrd="0" presId="urn:microsoft.com/office/officeart/2008/layout/HorizontalMultiLevelHierarchy"/>
    <dgm:cxn modelId="{9A40FC79-FEC7-4E63-8F4C-4491605584AB}" type="presOf" srcId="{87263FCC-22A6-459F-A2F8-61B78B1FD4D8}" destId="{4E40CDF3-88A2-499D-8D2E-D4F0236A0C2F}" srcOrd="0" destOrd="0" presId="urn:microsoft.com/office/officeart/2008/layout/HorizontalMultiLevelHierarchy"/>
    <dgm:cxn modelId="{5A1B6AFB-498F-4F41-A4E8-1BE5074D18A9}" type="presOf" srcId="{4C3470CB-740F-4CC5-A42B-5B3FE820E2AF}" destId="{1607C5CE-3DA4-4C81-9D77-D0EC8129EAB5}" srcOrd="0" destOrd="0" presId="urn:microsoft.com/office/officeart/2008/layout/HorizontalMultiLevelHierarchy"/>
    <dgm:cxn modelId="{9DACB867-E17E-4E37-8512-E8787344F410}" type="presOf" srcId="{FF3F4881-26B4-49B9-AB01-CC6314B004DD}" destId="{5DA12CD7-010D-4D8B-88DA-2EBEA0BEC949}" srcOrd="0" destOrd="0" presId="urn:microsoft.com/office/officeart/2008/layout/HorizontalMultiLevelHierarchy"/>
    <dgm:cxn modelId="{E70C5E03-7D8F-4CD2-B194-241B470AE34C}" srcId="{4C3470CB-740F-4CC5-A42B-5B3FE820E2AF}" destId="{C8D02EAC-4A4B-4E51-AE88-7E2C635E0D27}" srcOrd="0" destOrd="0" parTransId="{87263FCC-22A6-459F-A2F8-61B78B1FD4D8}" sibTransId="{286004B7-57C0-4D4E-8EB0-7D324F30A2ED}"/>
    <dgm:cxn modelId="{FDD66B0E-6F65-4BBB-B7E4-094A82FF9262}" type="presOf" srcId="{87263FCC-22A6-459F-A2F8-61B78B1FD4D8}" destId="{AF1031EF-DE03-4C1C-AA4E-8CF83FF2EBDD}" srcOrd="1" destOrd="0" presId="urn:microsoft.com/office/officeart/2008/layout/HorizontalMultiLevelHierarchy"/>
    <dgm:cxn modelId="{82FC0676-9875-47AC-84CB-2824EC27B5F7}" type="presOf" srcId="{FF3F4881-26B4-49B9-AB01-CC6314B004DD}" destId="{E7557C8B-874C-4A28-B4A0-FCA9A5D7C3C4}" srcOrd="1" destOrd="0" presId="urn:microsoft.com/office/officeart/2008/layout/HorizontalMultiLevelHierarchy"/>
    <dgm:cxn modelId="{16657BB9-6B72-4312-8409-F65ADA9CC8FF}" type="presOf" srcId="{DDE3CED6-42A7-4006-A1D4-E980A465C1D8}" destId="{A65AB1F9-B50D-49E3-8F61-3BA321EB2750}" srcOrd="1" destOrd="0" presId="urn:microsoft.com/office/officeart/2008/layout/HorizontalMultiLevelHierarchy"/>
    <dgm:cxn modelId="{04FAAB8D-CFDE-4D94-882B-0B0EB9635F26}" srcId="{7CA19EAA-978A-4578-845F-AFD2DA6122FD}" destId="{4C3470CB-740F-4CC5-A42B-5B3FE820E2AF}" srcOrd="0" destOrd="0" parTransId="{DA19265E-AA7A-4B94-97EC-3233D15643FC}" sibTransId="{406C5ABE-4142-494C-9067-50C1BD487F2E}"/>
    <dgm:cxn modelId="{493D52F4-F145-4E4C-BCF2-9CE5581F61DF}" srcId="{4C3470CB-740F-4CC5-A42B-5B3FE820E2AF}" destId="{11472EF6-40E8-4C3A-AE91-40BDD5F1B67C}" srcOrd="1" destOrd="0" parTransId="{DDE3CED6-42A7-4006-A1D4-E980A465C1D8}" sibTransId="{86A30705-6FA1-47F8-9CFA-D0B886ECDA34}"/>
    <dgm:cxn modelId="{1C0BCFAF-9351-4892-8C0F-87FB57EFE889}" type="presOf" srcId="{553710DA-65A9-43B9-8B66-F1C1CC406038}" destId="{1BEB35BA-E0C0-441E-AF55-C91006B2827E}" srcOrd="0" destOrd="0" presId="urn:microsoft.com/office/officeart/2008/layout/HorizontalMultiLevelHierarchy"/>
    <dgm:cxn modelId="{D291EAEE-2131-42D8-949F-4960DC18E504}" type="presOf" srcId="{11472EF6-40E8-4C3A-AE91-40BDD5F1B67C}" destId="{99132269-7141-4F54-9969-218970CA1FB5}" srcOrd="0" destOrd="0" presId="urn:microsoft.com/office/officeart/2008/layout/HorizontalMultiLevelHierarchy"/>
    <dgm:cxn modelId="{164A382F-111B-44A8-8075-CBD81FA3DA9A}" type="presOf" srcId="{7CA19EAA-978A-4578-845F-AFD2DA6122FD}" destId="{CCA0AF49-B42A-4A12-B0C2-6A2BEC5501E6}" srcOrd="0" destOrd="0" presId="urn:microsoft.com/office/officeart/2008/layout/HorizontalMultiLevelHierarchy"/>
    <dgm:cxn modelId="{EA8D1521-25C4-4F41-86D9-09C125ED3A13}" type="presOf" srcId="{C8D02EAC-4A4B-4E51-AE88-7E2C635E0D27}" destId="{BCB7CE6A-00FD-4A8B-96ED-4B79B25389E9}" srcOrd="0" destOrd="0" presId="urn:microsoft.com/office/officeart/2008/layout/HorizontalMultiLevelHierarchy"/>
    <dgm:cxn modelId="{79C48552-E4B4-4131-B3CD-B5CACB6C48E5}" type="presParOf" srcId="{CCA0AF49-B42A-4A12-B0C2-6A2BEC5501E6}" destId="{F4E480CD-197E-4EC4-829E-6E7489AAD065}" srcOrd="0" destOrd="0" presId="urn:microsoft.com/office/officeart/2008/layout/HorizontalMultiLevelHierarchy"/>
    <dgm:cxn modelId="{DB08CFA6-8122-4773-9DA6-FDDAED7AAF68}" type="presParOf" srcId="{F4E480CD-197E-4EC4-829E-6E7489AAD065}" destId="{1607C5CE-3DA4-4C81-9D77-D0EC8129EAB5}" srcOrd="0" destOrd="0" presId="urn:microsoft.com/office/officeart/2008/layout/HorizontalMultiLevelHierarchy"/>
    <dgm:cxn modelId="{76727190-79E2-457E-A592-A147BD2AC764}" type="presParOf" srcId="{F4E480CD-197E-4EC4-829E-6E7489AAD065}" destId="{4A214CB5-75AB-44F4-809C-BBD0B3A643FB}" srcOrd="1" destOrd="0" presId="urn:microsoft.com/office/officeart/2008/layout/HorizontalMultiLevelHierarchy"/>
    <dgm:cxn modelId="{5B44AAD2-12F4-4761-8652-628636699882}" type="presParOf" srcId="{4A214CB5-75AB-44F4-809C-BBD0B3A643FB}" destId="{4E40CDF3-88A2-499D-8D2E-D4F0236A0C2F}" srcOrd="0" destOrd="0" presId="urn:microsoft.com/office/officeart/2008/layout/HorizontalMultiLevelHierarchy"/>
    <dgm:cxn modelId="{10431580-7CF6-42CD-93F9-8943B7FB38BE}" type="presParOf" srcId="{4E40CDF3-88A2-499D-8D2E-D4F0236A0C2F}" destId="{AF1031EF-DE03-4C1C-AA4E-8CF83FF2EBDD}" srcOrd="0" destOrd="0" presId="urn:microsoft.com/office/officeart/2008/layout/HorizontalMultiLevelHierarchy"/>
    <dgm:cxn modelId="{04F6ACBD-FD43-45C3-818C-C02D6B02F0B7}" type="presParOf" srcId="{4A214CB5-75AB-44F4-809C-BBD0B3A643FB}" destId="{66D82E24-42B1-487B-A490-550F3D02C805}" srcOrd="1" destOrd="0" presId="urn:microsoft.com/office/officeart/2008/layout/HorizontalMultiLevelHierarchy"/>
    <dgm:cxn modelId="{65638CDA-42FB-49E2-BB1F-C33CF1F2CFAE}" type="presParOf" srcId="{66D82E24-42B1-487B-A490-550F3D02C805}" destId="{BCB7CE6A-00FD-4A8B-96ED-4B79B25389E9}" srcOrd="0" destOrd="0" presId="urn:microsoft.com/office/officeart/2008/layout/HorizontalMultiLevelHierarchy"/>
    <dgm:cxn modelId="{56BE43B7-0FA9-4633-A98D-5E039F103EEA}" type="presParOf" srcId="{66D82E24-42B1-487B-A490-550F3D02C805}" destId="{69CE1F66-B89B-4A2B-AB78-EFDF62C64A18}" srcOrd="1" destOrd="0" presId="urn:microsoft.com/office/officeart/2008/layout/HorizontalMultiLevelHierarchy"/>
    <dgm:cxn modelId="{5314381C-6CFA-4051-B2B6-0C21BC0AB232}" type="presParOf" srcId="{4A214CB5-75AB-44F4-809C-BBD0B3A643FB}" destId="{4E38B78A-6567-49C6-AB56-97C042A23D51}" srcOrd="2" destOrd="0" presId="urn:microsoft.com/office/officeart/2008/layout/HorizontalMultiLevelHierarchy"/>
    <dgm:cxn modelId="{10BF4113-264D-4C55-AFCB-D5E9E0BBB576}" type="presParOf" srcId="{4E38B78A-6567-49C6-AB56-97C042A23D51}" destId="{A65AB1F9-B50D-49E3-8F61-3BA321EB2750}" srcOrd="0" destOrd="0" presId="urn:microsoft.com/office/officeart/2008/layout/HorizontalMultiLevelHierarchy"/>
    <dgm:cxn modelId="{5CF51ABC-C192-4D94-9F6A-4A34A35328E9}" type="presParOf" srcId="{4A214CB5-75AB-44F4-809C-BBD0B3A643FB}" destId="{C3552343-B743-47B8-A131-5462F3F0B8BD}" srcOrd="3" destOrd="0" presId="urn:microsoft.com/office/officeart/2008/layout/HorizontalMultiLevelHierarchy"/>
    <dgm:cxn modelId="{2E07D567-4CA4-41A2-8BE7-DC6F2F14C4A0}" type="presParOf" srcId="{C3552343-B743-47B8-A131-5462F3F0B8BD}" destId="{99132269-7141-4F54-9969-218970CA1FB5}" srcOrd="0" destOrd="0" presId="urn:microsoft.com/office/officeart/2008/layout/HorizontalMultiLevelHierarchy"/>
    <dgm:cxn modelId="{0504F2BB-88A4-4594-9B7E-4DAB31E6BB49}" type="presParOf" srcId="{C3552343-B743-47B8-A131-5462F3F0B8BD}" destId="{55FEED9A-A8B2-49C9-AA6D-62E5BC29CD57}" srcOrd="1" destOrd="0" presId="urn:microsoft.com/office/officeart/2008/layout/HorizontalMultiLevelHierarchy"/>
    <dgm:cxn modelId="{5F22C87D-DC1C-4D30-BE9A-52A68F20F8EB}" type="presParOf" srcId="{4A214CB5-75AB-44F4-809C-BBD0B3A643FB}" destId="{5DA12CD7-010D-4D8B-88DA-2EBEA0BEC949}" srcOrd="4" destOrd="0" presId="urn:microsoft.com/office/officeart/2008/layout/HorizontalMultiLevelHierarchy"/>
    <dgm:cxn modelId="{6FEB2310-348A-49EB-8F41-5D8DF5068543}" type="presParOf" srcId="{5DA12CD7-010D-4D8B-88DA-2EBEA0BEC949}" destId="{E7557C8B-874C-4A28-B4A0-FCA9A5D7C3C4}" srcOrd="0" destOrd="0" presId="urn:microsoft.com/office/officeart/2008/layout/HorizontalMultiLevelHierarchy"/>
    <dgm:cxn modelId="{35594DB1-CEF3-4754-BC53-F5EDDC86CE34}" type="presParOf" srcId="{4A214CB5-75AB-44F4-809C-BBD0B3A643FB}" destId="{6149BE3A-BF26-4885-A328-D2A620C2069D}" srcOrd="5" destOrd="0" presId="urn:microsoft.com/office/officeart/2008/layout/HorizontalMultiLevelHierarchy"/>
    <dgm:cxn modelId="{B1AA58F4-C731-482D-8A3A-A89C9584D18A}" type="presParOf" srcId="{6149BE3A-BF26-4885-A328-D2A620C2069D}" destId="{1BEB35BA-E0C0-441E-AF55-C91006B2827E}" srcOrd="0" destOrd="0" presId="urn:microsoft.com/office/officeart/2008/layout/HorizontalMultiLevelHierarchy"/>
    <dgm:cxn modelId="{51B87F41-9B1A-4788-98AE-056338389292}" type="presParOf" srcId="{6149BE3A-BF26-4885-A328-D2A620C2069D}" destId="{5706C8B4-F295-40EA-8766-C79156D3A98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1CA44D-3F83-44D8-B878-8DBBD56CAF9B}" type="doc">
      <dgm:prSet loTypeId="urn:microsoft.com/office/officeart/2008/layout/PictureStrip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13D0734-72A2-4DF5-8F1A-ECB1AF951D36}">
      <dgm:prSet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Черлакский район</a:t>
          </a:r>
        </a:p>
      </dgm:t>
    </dgm:pt>
    <dgm:pt modelId="{1682C114-2684-481A-B525-704304584E86}" type="parTrans" cxnId="{1BA136A3-C0A6-495F-AF2A-88A74DF0CDDC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10EA1E3C-9751-4185-955D-689A6237A5AA}" type="sibTrans" cxnId="{1BA136A3-C0A6-495F-AF2A-88A74DF0CDDC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40EE9561-C5E9-4329-A462-FBC95C96C9C7}">
      <dgm:prSet custT="1"/>
      <dgm:spPr/>
      <dgm:t>
        <a:bodyPr/>
        <a:lstStyle/>
        <a:p>
          <a:pPr algn="ctr"/>
          <a:r>
            <a:rPr lang="ru-RU" sz="1400" dirty="0" err="1" smtClean="0">
              <a:latin typeface="Arial" pitchFamily="34" charset="0"/>
              <a:cs typeface="Arial" pitchFamily="34" charset="0"/>
            </a:rPr>
            <a:t>Большереченский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 район</a:t>
          </a:r>
        </a:p>
      </dgm:t>
    </dgm:pt>
    <dgm:pt modelId="{16B122BB-8DA9-4DA7-A4D2-6EF1DAC090B5}" type="parTrans" cxnId="{E12BEAF0-2FF0-4444-A3CF-91D6E25B833F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5D41B6F1-F90E-42B5-A3E9-CFF064C9DF31}" type="sibTrans" cxnId="{E12BEAF0-2FF0-4444-A3CF-91D6E25B833F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0A975F0E-C00E-45A7-9895-CF93D63CE0EE}">
      <dgm:prSet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Называевский район</a:t>
          </a:r>
        </a:p>
      </dgm:t>
    </dgm:pt>
    <dgm:pt modelId="{D4A9559B-0890-43B1-B343-08ECC9F5A79C}" type="parTrans" cxnId="{6956CF46-59A5-45CB-BE67-915679435E69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B3B65908-920D-4D8E-B524-5C6BF70AD975}" type="sibTrans" cxnId="{6956CF46-59A5-45CB-BE67-915679435E69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4FF3144F-BC98-4D9A-8076-336086B5CFA2}">
      <dgm:prSet custT="1"/>
      <dgm:spPr/>
      <dgm:t>
        <a:bodyPr/>
        <a:lstStyle/>
        <a:p>
          <a:pPr algn="ctr"/>
          <a:r>
            <a:rPr lang="ru-RU" sz="1400" dirty="0" err="1" smtClean="0">
              <a:latin typeface="Arial" pitchFamily="34" charset="0"/>
              <a:cs typeface="Arial" pitchFamily="34" charset="0"/>
            </a:rPr>
            <a:t>Калачинский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 район</a:t>
          </a:r>
        </a:p>
      </dgm:t>
    </dgm:pt>
    <dgm:pt modelId="{8D14F67F-90CF-4AB2-9F6E-29F9DF1DD903}" type="parTrans" cxnId="{3AC0745A-F738-43C9-B9B8-E671B8BEA778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93B7E353-515C-447F-A2DE-F83D3177769E}" type="sibTrans" cxnId="{3AC0745A-F738-43C9-B9B8-E671B8BEA778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D7935C4F-2B26-4710-8E7D-ED9B7EE20916}">
      <dgm:prSet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Исилькульский район </a:t>
          </a:r>
        </a:p>
      </dgm:t>
    </dgm:pt>
    <dgm:pt modelId="{C2A388DB-3595-463B-9BBB-F5B50E2829C9}" type="parTrans" cxnId="{556B0455-2E26-4FCE-8BF0-1BB99912415B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8B06E4B3-A7C3-43E9-8DDC-E582F58B2C77}" type="sibTrans" cxnId="{556B0455-2E26-4FCE-8BF0-1BB99912415B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0F4AD781-D07E-4EAA-90FB-00BC1C97019F}">
      <dgm:prSet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Тарский район</a:t>
          </a:r>
        </a:p>
      </dgm:t>
    </dgm:pt>
    <dgm:pt modelId="{277423E7-E0BA-48D3-A52E-AE9394F44E1D}" type="parTrans" cxnId="{8F3A587D-6E81-4F7B-ACE3-30A5DE35C817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FE1EEF4B-65C4-4EE3-9CBA-5D9BBFEBC04F}" type="sibTrans" cxnId="{8F3A587D-6E81-4F7B-ACE3-30A5DE35C817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3F348D85-5715-471B-8EEA-75D7852DCEF6}">
      <dgm:prSet custT="1"/>
      <dgm:spPr/>
      <dgm:t>
        <a:bodyPr/>
        <a:lstStyle/>
        <a:p>
          <a:pPr algn="ctr"/>
          <a:r>
            <a:rPr lang="ru-RU" sz="1400" dirty="0" err="1" smtClean="0">
              <a:latin typeface="Arial" pitchFamily="34" charset="0"/>
              <a:cs typeface="Arial" pitchFamily="34" charset="0"/>
            </a:rPr>
            <a:t>Тюкалинский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 район</a:t>
          </a:r>
        </a:p>
      </dgm:t>
    </dgm:pt>
    <dgm:pt modelId="{3F543110-B173-4E69-945F-63E0A4456ED4}" type="parTrans" cxnId="{AB5D8B13-2B47-4973-A105-069EB9CBEDC8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28516449-92EB-409D-9AC9-3AE054368316}" type="sibTrans" cxnId="{AB5D8B13-2B47-4973-A105-069EB9CBEDC8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8AD15688-2B8E-4F63-95E1-AF27D2BDBEFA}">
      <dgm:prSet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г. Омск</a:t>
          </a:r>
        </a:p>
      </dgm:t>
    </dgm:pt>
    <dgm:pt modelId="{3A0E3EC6-061E-4BA1-B607-E3516A2F057A}" type="parTrans" cxnId="{13A02E3A-358E-4E9C-B228-D2E26797DA1D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F4400E53-A483-4F01-B8CE-8BD2B368FF2C}" type="sibTrans" cxnId="{13A02E3A-358E-4E9C-B228-D2E26797DA1D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7F3FCC47-A95F-45AB-B702-2E3402EDF3D1}" type="pres">
      <dgm:prSet presAssocID="{181CA44D-3F83-44D8-B878-8DBBD56CAF9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4EC836-59FE-4417-8407-37515518ACF4}" type="pres">
      <dgm:prSet presAssocID="{8AD15688-2B8E-4F63-95E1-AF27D2BDBEFA}" presName="composite" presStyleCnt="0"/>
      <dgm:spPr/>
      <dgm:t>
        <a:bodyPr/>
        <a:lstStyle/>
        <a:p>
          <a:endParaRPr lang="ru-RU"/>
        </a:p>
      </dgm:t>
    </dgm:pt>
    <dgm:pt modelId="{37EB9F5E-855E-44CB-A562-85B0736FEE4D}" type="pres">
      <dgm:prSet presAssocID="{8AD15688-2B8E-4F63-95E1-AF27D2BDBEFA}" presName="rect1" presStyleLbl="trAlignAcc1" presStyleIdx="0" presStyleCnt="8" custScaleX="133390" custLinFactNeighborX="2417" custLinFactNeighborY="-7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86D8D-2ACB-4A70-A6F1-8CD827927292}" type="pres">
      <dgm:prSet presAssocID="{8AD15688-2B8E-4F63-95E1-AF27D2BDBEFA}" presName="rect2" presStyleLbl="fgImgPlace1" presStyleIdx="0" presStyleCnt="8" custLinFactNeighborX="-91913" custLinFactNeighborY="790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  <dgm:t>
        <a:bodyPr/>
        <a:lstStyle/>
        <a:p>
          <a:endParaRPr lang="ru-RU"/>
        </a:p>
      </dgm:t>
    </dgm:pt>
    <dgm:pt modelId="{C45B4965-12EA-4092-AA86-1CF214EF9114}" type="pres">
      <dgm:prSet presAssocID="{F4400E53-A483-4F01-B8CE-8BD2B368FF2C}" presName="sibTrans" presStyleCnt="0"/>
      <dgm:spPr/>
      <dgm:t>
        <a:bodyPr/>
        <a:lstStyle/>
        <a:p>
          <a:endParaRPr lang="ru-RU"/>
        </a:p>
      </dgm:t>
    </dgm:pt>
    <dgm:pt modelId="{F6226DAF-0222-43E8-86CB-3677F740633C}" type="pres">
      <dgm:prSet presAssocID="{0F4AD781-D07E-4EAA-90FB-00BC1C97019F}" presName="composite" presStyleCnt="0"/>
      <dgm:spPr/>
      <dgm:t>
        <a:bodyPr/>
        <a:lstStyle/>
        <a:p>
          <a:endParaRPr lang="ru-RU"/>
        </a:p>
      </dgm:t>
    </dgm:pt>
    <dgm:pt modelId="{A9ED29AC-C551-4597-B2FE-8AFEF8057CC2}" type="pres">
      <dgm:prSet presAssocID="{0F4AD781-D07E-4EAA-90FB-00BC1C97019F}" presName="rect1" presStyleLbl="trAlignAcc1" presStyleIdx="1" presStyleCnt="8" custScaleX="133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A072E-86C3-4497-A22F-B20F639324D0}" type="pres">
      <dgm:prSet presAssocID="{0F4AD781-D07E-4EAA-90FB-00BC1C97019F}" presName="rect2" presStyleLbl="fgImgPlace1" presStyleIdx="1" presStyleCnt="8" custLinFactNeighborX="-91913" custLinFactNeighborY="790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  <dgm:t>
        <a:bodyPr/>
        <a:lstStyle/>
        <a:p>
          <a:endParaRPr lang="ru-RU"/>
        </a:p>
      </dgm:t>
    </dgm:pt>
    <dgm:pt modelId="{9941264A-435A-4391-9964-113441BCCA9A}" type="pres">
      <dgm:prSet presAssocID="{FE1EEF4B-65C4-4EE3-9CBA-5D9BBFEBC04F}" presName="sibTrans" presStyleCnt="0"/>
      <dgm:spPr/>
      <dgm:t>
        <a:bodyPr/>
        <a:lstStyle/>
        <a:p>
          <a:endParaRPr lang="ru-RU"/>
        </a:p>
      </dgm:t>
    </dgm:pt>
    <dgm:pt modelId="{C67018AB-E319-46AF-A952-DB70933D0637}" type="pres">
      <dgm:prSet presAssocID="{0A975F0E-C00E-45A7-9895-CF93D63CE0EE}" presName="composite" presStyleCnt="0"/>
      <dgm:spPr/>
      <dgm:t>
        <a:bodyPr/>
        <a:lstStyle/>
        <a:p>
          <a:endParaRPr lang="ru-RU"/>
        </a:p>
      </dgm:t>
    </dgm:pt>
    <dgm:pt modelId="{FBAFB250-C8BE-4D00-B015-8299E4E03FD9}" type="pres">
      <dgm:prSet presAssocID="{0A975F0E-C00E-45A7-9895-CF93D63CE0EE}" presName="rect1" presStyleLbl="trAlignAcc1" presStyleIdx="2" presStyleCnt="8" custScaleX="133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D56EC-AEE4-44B5-B14D-AEF554E99769}" type="pres">
      <dgm:prSet presAssocID="{0A975F0E-C00E-45A7-9895-CF93D63CE0EE}" presName="rect2" presStyleLbl="fgImgPlace1" presStyleIdx="2" presStyleCnt="8" custLinFactNeighborX="-91913" custLinFactNeighborY="790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  <dgm:t>
        <a:bodyPr/>
        <a:lstStyle/>
        <a:p>
          <a:endParaRPr lang="ru-RU"/>
        </a:p>
      </dgm:t>
    </dgm:pt>
    <dgm:pt modelId="{EEA8D9BE-0AC5-4188-ADA6-311EFA037114}" type="pres">
      <dgm:prSet presAssocID="{B3B65908-920D-4D8E-B524-5C6BF70AD975}" presName="sibTrans" presStyleCnt="0"/>
      <dgm:spPr/>
      <dgm:t>
        <a:bodyPr/>
        <a:lstStyle/>
        <a:p>
          <a:endParaRPr lang="ru-RU"/>
        </a:p>
      </dgm:t>
    </dgm:pt>
    <dgm:pt modelId="{6B8D7B82-92A3-4E41-8B3F-042495299552}" type="pres">
      <dgm:prSet presAssocID="{D7935C4F-2B26-4710-8E7D-ED9B7EE20916}" presName="composite" presStyleCnt="0"/>
      <dgm:spPr/>
      <dgm:t>
        <a:bodyPr/>
        <a:lstStyle/>
        <a:p>
          <a:endParaRPr lang="ru-RU"/>
        </a:p>
      </dgm:t>
    </dgm:pt>
    <dgm:pt modelId="{5DBE109D-F344-405C-8E13-2F78577E6249}" type="pres">
      <dgm:prSet presAssocID="{D7935C4F-2B26-4710-8E7D-ED9B7EE20916}" presName="rect1" presStyleLbl="trAlignAcc1" presStyleIdx="3" presStyleCnt="8" custScaleX="133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F47EAC-EDA8-4211-B534-75A54D2DEED3}" type="pres">
      <dgm:prSet presAssocID="{D7935C4F-2B26-4710-8E7D-ED9B7EE20916}" presName="rect2" presStyleLbl="fgImgPlace1" presStyleIdx="3" presStyleCnt="8" custLinFactNeighborX="-91913" custLinFactNeighborY="790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  <dgm:t>
        <a:bodyPr/>
        <a:lstStyle/>
        <a:p>
          <a:endParaRPr lang="ru-RU"/>
        </a:p>
      </dgm:t>
    </dgm:pt>
    <dgm:pt modelId="{5AA17D17-790B-49F8-AEC3-A9698313831E}" type="pres">
      <dgm:prSet presAssocID="{8B06E4B3-A7C3-43E9-8DDC-E582F58B2C77}" presName="sibTrans" presStyleCnt="0"/>
      <dgm:spPr/>
      <dgm:t>
        <a:bodyPr/>
        <a:lstStyle/>
        <a:p>
          <a:endParaRPr lang="ru-RU"/>
        </a:p>
      </dgm:t>
    </dgm:pt>
    <dgm:pt modelId="{8E4CD72C-40D8-498B-8B5D-53FBD3595804}" type="pres">
      <dgm:prSet presAssocID="{3F348D85-5715-471B-8EEA-75D7852DCEF6}" presName="composite" presStyleCnt="0"/>
      <dgm:spPr/>
      <dgm:t>
        <a:bodyPr/>
        <a:lstStyle/>
        <a:p>
          <a:endParaRPr lang="ru-RU"/>
        </a:p>
      </dgm:t>
    </dgm:pt>
    <dgm:pt modelId="{6BBDDF4F-C095-4813-89BE-552AB072B812}" type="pres">
      <dgm:prSet presAssocID="{3F348D85-5715-471B-8EEA-75D7852DCEF6}" presName="rect1" presStyleLbl="trAlignAcc1" presStyleIdx="4" presStyleCnt="8" custScaleX="133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809EF-4122-4679-8631-57C212A8C376}" type="pres">
      <dgm:prSet presAssocID="{3F348D85-5715-471B-8EEA-75D7852DCEF6}" presName="rect2" presStyleLbl="fgImgPlace1" presStyleIdx="4" presStyleCnt="8" custLinFactNeighborX="-91913" custLinFactNeighborY="790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  <dgm:t>
        <a:bodyPr/>
        <a:lstStyle/>
        <a:p>
          <a:endParaRPr lang="ru-RU"/>
        </a:p>
      </dgm:t>
    </dgm:pt>
    <dgm:pt modelId="{DA706CB6-D0CC-45D2-BD27-F973DD68E6C3}" type="pres">
      <dgm:prSet presAssocID="{28516449-92EB-409D-9AC9-3AE054368316}" presName="sibTrans" presStyleCnt="0"/>
      <dgm:spPr/>
      <dgm:t>
        <a:bodyPr/>
        <a:lstStyle/>
        <a:p>
          <a:endParaRPr lang="ru-RU"/>
        </a:p>
      </dgm:t>
    </dgm:pt>
    <dgm:pt modelId="{49609DB2-4BA0-4F3A-8901-A613335491A4}" type="pres">
      <dgm:prSet presAssocID="{4FF3144F-BC98-4D9A-8076-336086B5CFA2}" presName="composite" presStyleCnt="0"/>
      <dgm:spPr/>
      <dgm:t>
        <a:bodyPr/>
        <a:lstStyle/>
        <a:p>
          <a:endParaRPr lang="ru-RU"/>
        </a:p>
      </dgm:t>
    </dgm:pt>
    <dgm:pt modelId="{AA6C7197-8C04-4ACB-8FC6-20F7DA188321}" type="pres">
      <dgm:prSet presAssocID="{4FF3144F-BC98-4D9A-8076-336086B5CFA2}" presName="rect1" presStyleLbl="trAlignAcc1" presStyleIdx="5" presStyleCnt="8" custScaleX="133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B7BB5-D572-48F2-A288-9544B780A1A4}" type="pres">
      <dgm:prSet presAssocID="{4FF3144F-BC98-4D9A-8076-336086B5CFA2}" presName="rect2" presStyleLbl="fgImgPlace1" presStyleIdx="5" presStyleCnt="8" custLinFactNeighborX="-91913" custLinFactNeighborY="790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  <dgm:t>
        <a:bodyPr/>
        <a:lstStyle/>
        <a:p>
          <a:endParaRPr lang="ru-RU"/>
        </a:p>
      </dgm:t>
    </dgm:pt>
    <dgm:pt modelId="{A5E0747A-9E85-4F2F-A09D-B3B86383BA72}" type="pres">
      <dgm:prSet presAssocID="{93B7E353-515C-447F-A2DE-F83D3177769E}" presName="sibTrans" presStyleCnt="0"/>
      <dgm:spPr/>
      <dgm:t>
        <a:bodyPr/>
        <a:lstStyle/>
        <a:p>
          <a:endParaRPr lang="ru-RU"/>
        </a:p>
      </dgm:t>
    </dgm:pt>
    <dgm:pt modelId="{D16A8F5A-D830-4711-ACE0-C5931371631A}" type="pres">
      <dgm:prSet presAssocID="{40EE9561-C5E9-4329-A462-FBC95C96C9C7}" presName="composite" presStyleCnt="0"/>
      <dgm:spPr/>
      <dgm:t>
        <a:bodyPr/>
        <a:lstStyle/>
        <a:p>
          <a:endParaRPr lang="ru-RU"/>
        </a:p>
      </dgm:t>
    </dgm:pt>
    <dgm:pt modelId="{663778B1-FCE5-4BDD-8823-EE803DA66E8D}" type="pres">
      <dgm:prSet presAssocID="{40EE9561-C5E9-4329-A462-FBC95C96C9C7}" presName="rect1" presStyleLbl="trAlignAcc1" presStyleIdx="6" presStyleCnt="8" custScaleX="133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23D1D-029D-4FB9-BE72-C008D83A4084}" type="pres">
      <dgm:prSet presAssocID="{40EE9561-C5E9-4329-A462-FBC95C96C9C7}" presName="rect2" presStyleLbl="fgImgPlace1" presStyleIdx="6" presStyleCnt="8" custLinFactNeighborX="-91913" custLinFactNeighborY="790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  <dgm:t>
        <a:bodyPr/>
        <a:lstStyle/>
        <a:p>
          <a:endParaRPr lang="ru-RU"/>
        </a:p>
      </dgm:t>
    </dgm:pt>
    <dgm:pt modelId="{6C3E0247-E25E-4D13-9773-6485E2D14D27}" type="pres">
      <dgm:prSet presAssocID="{5D41B6F1-F90E-42B5-A3E9-CFF064C9DF31}" presName="sibTrans" presStyleCnt="0"/>
      <dgm:spPr/>
      <dgm:t>
        <a:bodyPr/>
        <a:lstStyle/>
        <a:p>
          <a:endParaRPr lang="ru-RU"/>
        </a:p>
      </dgm:t>
    </dgm:pt>
    <dgm:pt modelId="{373394FD-5EFC-442B-8572-3A1451AE0BB7}" type="pres">
      <dgm:prSet presAssocID="{D13D0734-72A2-4DF5-8F1A-ECB1AF951D36}" presName="composite" presStyleCnt="0"/>
      <dgm:spPr/>
      <dgm:t>
        <a:bodyPr/>
        <a:lstStyle/>
        <a:p>
          <a:endParaRPr lang="ru-RU"/>
        </a:p>
      </dgm:t>
    </dgm:pt>
    <dgm:pt modelId="{AC21D651-25FB-4940-BBDD-176716998DD0}" type="pres">
      <dgm:prSet presAssocID="{D13D0734-72A2-4DF5-8F1A-ECB1AF951D36}" presName="rect1" presStyleLbl="trAlignAcc1" presStyleIdx="7" presStyleCnt="8" custScaleX="133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3E165-EF02-428F-B42B-C6F7BCC098A8}" type="pres">
      <dgm:prSet presAssocID="{D13D0734-72A2-4DF5-8F1A-ECB1AF951D36}" presName="rect2" presStyleLbl="fgImgPlace1" presStyleIdx="7" presStyleCnt="8" custLinFactNeighborX="-91913" custLinFactNeighborY="790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  <dgm:t>
        <a:bodyPr/>
        <a:lstStyle/>
        <a:p>
          <a:endParaRPr lang="ru-RU"/>
        </a:p>
      </dgm:t>
    </dgm:pt>
  </dgm:ptLst>
  <dgm:cxnLst>
    <dgm:cxn modelId="{5CFA8A32-F615-4214-B31D-324512E25126}" type="presOf" srcId="{4FF3144F-BC98-4D9A-8076-336086B5CFA2}" destId="{AA6C7197-8C04-4ACB-8FC6-20F7DA188321}" srcOrd="0" destOrd="0" presId="urn:microsoft.com/office/officeart/2008/layout/PictureStrips"/>
    <dgm:cxn modelId="{3AC0745A-F738-43C9-B9B8-E671B8BEA778}" srcId="{181CA44D-3F83-44D8-B878-8DBBD56CAF9B}" destId="{4FF3144F-BC98-4D9A-8076-336086B5CFA2}" srcOrd="5" destOrd="0" parTransId="{8D14F67F-90CF-4AB2-9F6E-29F9DF1DD903}" sibTransId="{93B7E353-515C-447F-A2DE-F83D3177769E}"/>
    <dgm:cxn modelId="{AB5D8B13-2B47-4973-A105-069EB9CBEDC8}" srcId="{181CA44D-3F83-44D8-B878-8DBBD56CAF9B}" destId="{3F348D85-5715-471B-8EEA-75D7852DCEF6}" srcOrd="4" destOrd="0" parTransId="{3F543110-B173-4E69-945F-63E0A4456ED4}" sibTransId="{28516449-92EB-409D-9AC9-3AE054368316}"/>
    <dgm:cxn modelId="{FF568108-E606-4754-9CBE-AC32C0E99AFA}" type="presOf" srcId="{D7935C4F-2B26-4710-8E7D-ED9B7EE20916}" destId="{5DBE109D-F344-405C-8E13-2F78577E6249}" srcOrd="0" destOrd="0" presId="urn:microsoft.com/office/officeart/2008/layout/PictureStrips"/>
    <dgm:cxn modelId="{8F3A587D-6E81-4F7B-ACE3-30A5DE35C817}" srcId="{181CA44D-3F83-44D8-B878-8DBBD56CAF9B}" destId="{0F4AD781-D07E-4EAA-90FB-00BC1C97019F}" srcOrd="1" destOrd="0" parTransId="{277423E7-E0BA-48D3-A52E-AE9394F44E1D}" sibTransId="{FE1EEF4B-65C4-4EE3-9CBA-5D9BBFEBC04F}"/>
    <dgm:cxn modelId="{DB302F8B-2090-492D-826F-7D5CA36D71E9}" type="presOf" srcId="{0A975F0E-C00E-45A7-9895-CF93D63CE0EE}" destId="{FBAFB250-C8BE-4D00-B015-8299E4E03FD9}" srcOrd="0" destOrd="0" presId="urn:microsoft.com/office/officeart/2008/layout/PictureStrips"/>
    <dgm:cxn modelId="{5ECC4A53-1B0E-4CB9-9006-05BCFD4246C8}" type="presOf" srcId="{D13D0734-72A2-4DF5-8F1A-ECB1AF951D36}" destId="{AC21D651-25FB-4940-BBDD-176716998DD0}" srcOrd="0" destOrd="0" presId="urn:microsoft.com/office/officeart/2008/layout/PictureStrips"/>
    <dgm:cxn modelId="{88B5C3B6-6DC8-4F27-8B18-0665F3F5E864}" type="presOf" srcId="{181CA44D-3F83-44D8-B878-8DBBD56CAF9B}" destId="{7F3FCC47-A95F-45AB-B702-2E3402EDF3D1}" srcOrd="0" destOrd="0" presId="urn:microsoft.com/office/officeart/2008/layout/PictureStrips"/>
    <dgm:cxn modelId="{F9CA3372-A1F9-43B5-BF1F-9871ABB89BF0}" type="presOf" srcId="{0F4AD781-D07E-4EAA-90FB-00BC1C97019F}" destId="{A9ED29AC-C551-4597-B2FE-8AFEF8057CC2}" srcOrd="0" destOrd="0" presId="urn:microsoft.com/office/officeart/2008/layout/PictureStrips"/>
    <dgm:cxn modelId="{C9502186-F7F6-40C0-A4CD-9D25D1E1B609}" type="presOf" srcId="{8AD15688-2B8E-4F63-95E1-AF27D2BDBEFA}" destId="{37EB9F5E-855E-44CB-A562-85B0736FEE4D}" srcOrd="0" destOrd="0" presId="urn:microsoft.com/office/officeart/2008/layout/PictureStrips"/>
    <dgm:cxn modelId="{526328E0-211B-47D3-88E0-E253B9EC9C4E}" type="presOf" srcId="{40EE9561-C5E9-4329-A462-FBC95C96C9C7}" destId="{663778B1-FCE5-4BDD-8823-EE803DA66E8D}" srcOrd="0" destOrd="0" presId="urn:microsoft.com/office/officeart/2008/layout/PictureStrips"/>
    <dgm:cxn modelId="{556B0455-2E26-4FCE-8BF0-1BB99912415B}" srcId="{181CA44D-3F83-44D8-B878-8DBBD56CAF9B}" destId="{D7935C4F-2B26-4710-8E7D-ED9B7EE20916}" srcOrd="3" destOrd="0" parTransId="{C2A388DB-3595-463B-9BBB-F5B50E2829C9}" sibTransId="{8B06E4B3-A7C3-43E9-8DDC-E582F58B2C77}"/>
    <dgm:cxn modelId="{27200492-59EB-41BC-B504-F6DCC3AD0F31}" type="presOf" srcId="{3F348D85-5715-471B-8EEA-75D7852DCEF6}" destId="{6BBDDF4F-C095-4813-89BE-552AB072B812}" srcOrd="0" destOrd="0" presId="urn:microsoft.com/office/officeart/2008/layout/PictureStrips"/>
    <dgm:cxn modelId="{E12BEAF0-2FF0-4444-A3CF-91D6E25B833F}" srcId="{181CA44D-3F83-44D8-B878-8DBBD56CAF9B}" destId="{40EE9561-C5E9-4329-A462-FBC95C96C9C7}" srcOrd="6" destOrd="0" parTransId="{16B122BB-8DA9-4DA7-A4D2-6EF1DAC090B5}" sibTransId="{5D41B6F1-F90E-42B5-A3E9-CFF064C9DF31}"/>
    <dgm:cxn modelId="{6956CF46-59A5-45CB-BE67-915679435E69}" srcId="{181CA44D-3F83-44D8-B878-8DBBD56CAF9B}" destId="{0A975F0E-C00E-45A7-9895-CF93D63CE0EE}" srcOrd="2" destOrd="0" parTransId="{D4A9559B-0890-43B1-B343-08ECC9F5A79C}" sibTransId="{B3B65908-920D-4D8E-B524-5C6BF70AD975}"/>
    <dgm:cxn modelId="{1BA136A3-C0A6-495F-AF2A-88A74DF0CDDC}" srcId="{181CA44D-3F83-44D8-B878-8DBBD56CAF9B}" destId="{D13D0734-72A2-4DF5-8F1A-ECB1AF951D36}" srcOrd="7" destOrd="0" parTransId="{1682C114-2684-481A-B525-704304584E86}" sibTransId="{10EA1E3C-9751-4185-955D-689A6237A5AA}"/>
    <dgm:cxn modelId="{13A02E3A-358E-4E9C-B228-D2E26797DA1D}" srcId="{181CA44D-3F83-44D8-B878-8DBBD56CAF9B}" destId="{8AD15688-2B8E-4F63-95E1-AF27D2BDBEFA}" srcOrd="0" destOrd="0" parTransId="{3A0E3EC6-061E-4BA1-B607-E3516A2F057A}" sibTransId="{F4400E53-A483-4F01-B8CE-8BD2B368FF2C}"/>
    <dgm:cxn modelId="{4C890F51-ED7F-4586-BE8B-FC92E0591939}" type="presParOf" srcId="{7F3FCC47-A95F-45AB-B702-2E3402EDF3D1}" destId="{E74EC836-59FE-4417-8407-37515518ACF4}" srcOrd="0" destOrd="0" presId="urn:microsoft.com/office/officeart/2008/layout/PictureStrips"/>
    <dgm:cxn modelId="{CDE753FD-736D-41A9-A6C3-56680C11D371}" type="presParOf" srcId="{E74EC836-59FE-4417-8407-37515518ACF4}" destId="{37EB9F5E-855E-44CB-A562-85B0736FEE4D}" srcOrd="0" destOrd="0" presId="urn:microsoft.com/office/officeart/2008/layout/PictureStrips"/>
    <dgm:cxn modelId="{CCE82542-D7EB-4ABD-91C0-8FB3222C09F5}" type="presParOf" srcId="{E74EC836-59FE-4417-8407-37515518ACF4}" destId="{B7D86D8D-2ACB-4A70-A6F1-8CD827927292}" srcOrd="1" destOrd="0" presId="urn:microsoft.com/office/officeart/2008/layout/PictureStrips"/>
    <dgm:cxn modelId="{BBBBC9D9-2584-4D5C-8139-5808F894959D}" type="presParOf" srcId="{7F3FCC47-A95F-45AB-B702-2E3402EDF3D1}" destId="{C45B4965-12EA-4092-AA86-1CF214EF9114}" srcOrd="1" destOrd="0" presId="urn:microsoft.com/office/officeart/2008/layout/PictureStrips"/>
    <dgm:cxn modelId="{F445110A-3DFC-4B97-9E6E-D14AB9193AB7}" type="presParOf" srcId="{7F3FCC47-A95F-45AB-B702-2E3402EDF3D1}" destId="{F6226DAF-0222-43E8-86CB-3677F740633C}" srcOrd="2" destOrd="0" presId="urn:microsoft.com/office/officeart/2008/layout/PictureStrips"/>
    <dgm:cxn modelId="{F0B17B0C-940F-4A52-85A0-FD3BC3D78A63}" type="presParOf" srcId="{F6226DAF-0222-43E8-86CB-3677F740633C}" destId="{A9ED29AC-C551-4597-B2FE-8AFEF8057CC2}" srcOrd="0" destOrd="0" presId="urn:microsoft.com/office/officeart/2008/layout/PictureStrips"/>
    <dgm:cxn modelId="{8AE1C201-F6FA-41E8-9E18-141FBDFB96D8}" type="presParOf" srcId="{F6226DAF-0222-43E8-86CB-3677F740633C}" destId="{542A072E-86C3-4497-A22F-B20F639324D0}" srcOrd="1" destOrd="0" presId="urn:microsoft.com/office/officeart/2008/layout/PictureStrips"/>
    <dgm:cxn modelId="{1E26BB3D-12A5-43B4-8FF2-1BA368A85CCC}" type="presParOf" srcId="{7F3FCC47-A95F-45AB-B702-2E3402EDF3D1}" destId="{9941264A-435A-4391-9964-113441BCCA9A}" srcOrd="3" destOrd="0" presId="urn:microsoft.com/office/officeart/2008/layout/PictureStrips"/>
    <dgm:cxn modelId="{2FC5550B-420C-4023-96AD-D3724CF3B588}" type="presParOf" srcId="{7F3FCC47-A95F-45AB-B702-2E3402EDF3D1}" destId="{C67018AB-E319-46AF-A952-DB70933D0637}" srcOrd="4" destOrd="0" presId="urn:microsoft.com/office/officeart/2008/layout/PictureStrips"/>
    <dgm:cxn modelId="{EE1BEA75-D579-4E2F-BA50-1437683C4453}" type="presParOf" srcId="{C67018AB-E319-46AF-A952-DB70933D0637}" destId="{FBAFB250-C8BE-4D00-B015-8299E4E03FD9}" srcOrd="0" destOrd="0" presId="urn:microsoft.com/office/officeart/2008/layout/PictureStrips"/>
    <dgm:cxn modelId="{243ADC6D-9BB9-480D-88B5-C93EEFAE60A2}" type="presParOf" srcId="{C67018AB-E319-46AF-A952-DB70933D0637}" destId="{5A8D56EC-AEE4-44B5-B14D-AEF554E99769}" srcOrd="1" destOrd="0" presId="urn:microsoft.com/office/officeart/2008/layout/PictureStrips"/>
    <dgm:cxn modelId="{9FDDA82A-7CEF-46C8-BA15-7D13F75A9CF8}" type="presParOf" srcId="{7F3FCC47-A95F-45AB-B702-2E3402EDF3D1}" destId="{EEA8D9BE-0AC5-4188-ADA6-311EFA037114}" srcOrd="5" destOrd="0" presId="urn:microsoft.com/office/officeart/2008/layout/PictureStrips"/>
    <dgm:cxn modelId="{C5FE826E-2E67-48DB-B8F7-6981032B014D}" type="presParOf" srcId="{7F3FCC47-A95F-45AB-B702-2E3402EDF3D1}" destId="{6B8D7B82-92A3-4E41-8B3F-042495299552}" srcOrd="6" destOrd="0" presId="urn:microsoft.com/office/officeart/2008/layout/PictureStrips"/>
    <dgm:cxn modelId="{43CCFE8E-26B0-4AC1-97FC-5B441FA55D55}" type="presParOf" srcId="{6B8D7B82-92A3-4E41-8B3F-042495299552}" destId="{5DBE109D-F344-405C-8E13-2F78577E6249}" srcOrd="0" destOrd="0" presId="urn:microsoft.com/office/officeart/2008/layout/PictureStrips"/>
    <dgm:cxn modelId="{0FBDF81E-8CC1-4964-9F45-CCD634C4D8B8}" type="presParOf" srcId="{6B8D7B82-92A3-4E41-8B3F-042495299552}" destId="{9AF47EAC-EDA8-4211-B534-75A54D2DEED3}" srcOrd="1" destOrd="0" presId="urn:microsoft.com/office/officeart/2008/layout/PictureStrips"/>
    <dgm:cxn modelId="{958A0665-1B60-4976-8C15-9D426557D0FE}" type="presParOf" srcId="{7F3FCC47-A95F-45AB-B702-2E3402EDF3D1}" destId="{5AA17D17-790B-49F8-AEC3-A9698313831E}" srcOrd="7" destOrd="0" presId="urn:microsoft.com/office/officeart/2008/layout/PictureStrips"/>
    <dgm:cxn modelId="{AC361066-F724-437A-9556-C29FB4BDAD64}" type="presParOf" srcId="{7F3FCC47-A95F-45AB-B702-2E3402EDF3D1}" destId="{8E4CD72C-40D8-498B-8B5D-53FBD3595804}" srcOrd="8" destOrd="0" presId="urn:microsoft.com/office/officeart/2008/layout/PictureStrips"/>
    <dgm:cxn modelId="{840F5C69-70C6-4BCD-B165-E3D8DC4CD07C}" type="presParOf" srcId="{8E4CD72C-40D8-498B-8B5D-53FBD3595804}" destId="{6BBDDF4F-C095-4813-89BE-552AB072B812}" srcOrd="0" destOrd="0" presId="urn:microsoft.com/office/officeart/2008/layout/PictureStrips"/>
    <dgm:cxn modelId="{4BF9F596-D199-4449-BAC4-F52A89B7CBAE}" type="presParOf" srcId="{8E4CD72C-40D8-498B-8B5D-53FBD3595804}" destId="{F84809EF-4122-4679-8631-57C212A8C376}" srcOrd="1" destOrd="0" presId="urn:microsoft.com/office/officeart/2008/layout/PictureStrips"/>
    <dgm:cxn modelId="{B06F00F2-4A39-42BF-982C-45974B1C3D25}" type="presParOf" srcId="{7F3FCC47-A95F-45AB-B702-2E3402EDF3D1}" destId="{DA706CB6-D0CC-45D2-BD27-F973DD68E6C3}" srcOrd="9" destOrd="0" presId="urn:microsoft.com/office/officeart/2008/layout/PictureStrips"/>
    <dgm:cxn modelId="{D9605060-1DAD-4A8B-BAA2-BF8D6B59B640}" type="presParOf" srcId="{7F3FCC47-A95F-45AB-B702-2E3402EDF3D1}" destId="{49609DB2-4BA0-4F3A-8901-A613335491A4}" srcOrd="10" destOrd="0" presId="urn:microsoft.com/office/officeart/2008/layout/PictureStrips"/>
    <dgm:cxn modelId="{7C471099-F263-4F0F-A251-B884BDEE2CD4}" type="presParOf" srcId="{49609DB2-4BA0-4F3A-8901-A613335491A4}" destId="{AA6C7197-8C04-4ACB-8FC6-20F7DA188321}" srcOrd="0" destOrd="0" presId="urn:microsoft.com/office/officeart/2008/layout/PictureStrips"/>
    <dgm:cxn modelId="{E4492010-C2F8-4B6C-BE68-A9979A8641DD}" type="presParOf" srcId="{49609DB2-4BA0-4F3A-8901-A613335491A4}" destId="{314B7BB5-D572-48F2-A288-9544B780A1A4}" srcOrd="1" destOrd="0" presId="urn:microsoft.com/office/officeart/2008/layout/PictureStrips"/>
    <dgm:cxn modelId="{381CF25E-220B-439D-B22E-4CFC02BAA0D8}" type="presParOf" srcId="{7F3FCC47-A95F-45AB-B702-2E3402EDF3D1}" destId="{A5E0747A-9E85-4F2F-A09D-B3B86383BA72}" srcOrd="11" destOrd="0" presId="urn:microsoft.com/office/officeart/2008/layout/PictureStrips"/>
    <dgm:cxn modelId="{0F62CDC7-A1D2-4E16-BB47-4F3787149B65}" type="presParOf" srcId="{7F3FCC47-A95F-45AB-B702-2E3402EDF3D1}" destId="{D16A8F5A-D830-4711-ACE0-C5931371631A}" srcOrd="12" destOrd="0" presId="urn:microsoft.com/office/officeart/2008/layout/PictureStrips"/>
    <dgm:cxn modelId="{FFEEFD8B-1349-4FF3-8BB7-A956DCE2FE95}" type="presParOf" srcId="{D16A8F5A-D830-4711-ACE0-C5931371631A}" destId="{663778B1-FCE5-4BDD-8823-EE803DA66E8D}" srcOrd="0" destOrd="0" presId="urn:microsoft.com/office/officeart/2008/layout/PictureStrips"/>
    <dgm:cxn modelId="{98FA2E13-4C7C-4220-859C-F69322460E22}" type="presParOf" srcId="{D16A8F5A-D830-4711-ACE0-C5931371631A}" destId="{93623D1D-029D-4FB9-BE72-C008D83A4084}" srcOrd="1" destOrd="0" presId="urn:microsoft.com/office/officeart/2008/layout/PictureStrips"/>
    <dgm:cxn modelId="{06DC6E42-1C40-4E8E-BD8A-D03EC4F6F67A}" type="presParOf" srcId="{7F3FCC47-A95F-45AB-B702-2E3402EDF3D1}" destId="{6C3E0247-E25E-4D13-9773-6485E2D14D27}" srcOrd="13" destOrd="0" presId="urn:microsoft.com/office/officeart/2008/layout/PictureStrips"/>
    <dgm:cxn modelId="{B297636B-D3B8-4BA6-AF96-BBD0165CD970}" type="presParOf" srcId="{7F3FCC47-A95F-45AB-B702-2E3402EDF3D1}" destId="{373394FD-5EFC-442B-8572-3A1451AE0BB7}" srcOrd="14" destOrd="0" presId="urn:microsoft.com/office/officeart/2008/layout/PictureStrips"/>
    <dgm:cxn modelId="{BE50D384-F740-4DBC-9FBE-DD07B1CC6418}" type="presParOf" srcId="{373394FD-5EFC-442B-8572-3A1451AE0BB7}" destId="{AC21D651-25FB-4940-BBDD-176716998DD0}" srcOrd="0" destOrd="0" presId="urn:microsoft.com/office/officeart/2008/layout/PictureStrips"/>
    <dgm:cxn modelId="{B7FE2AE2-5D4B-4A35-BC22-6E974886D954}" type="presParOf" srcId="{373394FD-5EFC-442B-8572-3A1451AE0BB7}" destId="{7D33E165-EF02-428F-B42B-C6F7BCC098A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7679EF-03D9-4900-BE12-8A49730CA2ED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EADC90F-32E5-4E21-B223-78C05C0C365E}">
      <dgm:prSet phldrT="[Текст]" custT="1"/>
      <dgm:spPr>
        <a:solidFill>
          <a:srgbClr val="FFC000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1873 </a:t>
          </a:r>
          <a:r>
            <a:rPr lang="ru-RU" sz="3200" dirty="0" smtClean="0">
              <a:solidFill>
                <a:srgbClr val="002060"/>
              </a:solidFill>
            </a:rPr>
            <a:t>семьи</a:t>
          </a:r>
          <a:endParaRPr lang="en-US" sz="3200" dirty="0" smtClean="0">
            <a:solidFill>
              <a:srgbClr val="002060"/>
            </a:solidFill>
          </a:endParaRPr>
        </a:p>
      </dgm:t>
    </dgm:pt>
    <dgm:pt modelId="{435EDBBF-F349-48EB-834A-39EDC6F23744}" type="parTrans" cxnId="{E3BFC037-745A-43E9-8B03-66DF3F1C168C}">
      <dgm:prSet/>
      <dgm:spPr/>
      <dgm:t>
        <a:bodyPr/>
        <a:lstStyle/>
        <a:p>
          <a:endParaRPr lang="ru-RU" sz="1400"/>
        </a:p>
      </dgm:t>
    </dgm:pt>
    <dgm:pt modelId="{AB263E41-4713-47DB-BE34-82C1CF26ECAC}" type="sibTrans" cxnId="{E3BFC037-745A-43E9-8B03-66DF3F1C168C}">
      <dgm:prSet/>
      <dgm:spPr/>
      <dgm:t>
        <a:bodyPr/>
        <a:lstStyle/>
        <a:p>
          <a:endParaRPr lang="ru-RU" sz="1400"/>
        </a:p>
      </dgm:t>
    </dgm:pt>
    <dgm:pt modelId="{3264311B-69DB-4098-A55C-D2E5A4F9E1E5}">
      <dgm:prSet phldrT="[Текст]" custT="1"/>
      <dgm:spPr>
        <a:ln>
          <a:solidFill>
            <a:srgbClr val="002060">
              <a:alpha val="90000"/>
            </a:srgbClr>
          </a:solidFill>
        </a:ln>
        <a:effectLst>
          <a:glow rad="1397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4069</a:t>
          </a:r>
          <a:r>
            <a:rPr lang="ru-RU" sz="2000" dirty="0" smtClean="0"/>
            <a:t> несовершеннолетних</a:t>
          </a:r>
          <a:endParaRPr lang="ru-RU" sz="2000" dirty="0"/>
        </a:p>
      </dgm:t>
    </dgm:pt>
    <dgm:pt modelId="{69B1C439-4A79-4BD0-B31F-AE34A9BAA597}" type="parTrans" cxnId="{676CC092-7FCC-42D6-8CA7-BF8785410701}">
      <dgm:prSet/>
      <dgm:spPr/>
      <dgm:t>
        <a:bodyPr/>
        <a:lstStyle/>
        <a:p>
          <a:endParaRPr lang="ru-RU" sz="1400"/>
        </a:p>
      </dgm:t>
    </dgm:pt>
    <dgm:pt modelId="{3CD4FB6C-8E9D-41B3-BA24-AFDD77A09883}" type="sibTrans" cxnId="{676CC092-7FCC-42D6-8CA7-BF8785410701}">
      <dgm:prSet/>
      <dgm:spPr/>
      <dgm:t>
        <a:bodyPr/>
        <a:lstStyle/>
        <a:p>
          <a:endParaRPr lang="ru-RU" sz="1400"/>
        </a:p>
      </dgm:t>
    </dgm:pt>
    <dgm:pt modelId="{F6E968A4-21A8-4B4C-BC9C-90E29D663F7E}" type="pres">
      <dgm:prSet presAssocID="{F37679EF-03D9-4900-BE12-8A49730CA2E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F535FD4-3340-45E7-932E-77186311BD34}" type="pres">
      <dgm:prSet presAssocID="{DEADC90F-32E5-4E21-B223-78C05C0C365E}" presName="horFlow" presStyleCnt="0"/>
      <dgm:spPr/>
    </dgm:pt>
    <dgm:pt modelId="{089593D0-71BC-4EC1-9966-7B4F407A7172}" type="pres">
      <dgm:prSet presAssocID="{DEADC90F-32E5-4E21-B223-78C05C0C365E}" presName="bigChev" presStyleLbl="node1" presStyleIdx="0" presStyleCnt="1" custScaleX="83577" custScaleY="56960"/>
      <dgm:spPr/>
      <dgm:t>
        <a:bodyPr/>
        <a:lstStyle/>
        <a:p>
          <a:endParaRPr lang="ru-RU"/>
        </a:p>
      </dgm:t>
    </dgm:pt>
    <dgm:pt modelId="{84548AA5-6BB4-4D55-A07A-7EB2EB6DB226}" type="pres">
      <dgm:prSet presAssocID="{69B1C439-4A79-4BD0-B31F-AE34A9BAA597}" presName="parTrans" presStyleCnt="0"/>
      <dgm:spPr/>
    </dgm:pt>
    <dgm:pt modelId="{C829A33D-B711-49E7-8F62-AB5BACC1F1A6}" type="pres">
      <dgm:prSet presAssocID="{3264311B-69DB-4098-A55C-D2E5A4F9E1E5}" presName="node" presStyleLbl="alignAccFollowNode1" presStyleIdx="0" presStyleCnt="1" custScaleX="93438" custScaleY="46789" custLinFactNeighborX="16788" custLinFactNeighborY="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2C664B-2699-4005-9E67-FF05A1D14A5D}" type="presOf" srcId="{F37679EF-03D9-4900-BE12-8A49730CA2ED}" destId="{F6E968A4-21A8-4B4C-BC9C-90E29D663F7E}" srcOrd="0" destOrd="0" presId="urn:microsoft.com/office/officeart/2005/8/layout/lProcess3"/>
    <dgm:cxn modelId="{676CC092-7FCC-42D6-8CA7-BF8785410701}" srcId="{DEADC90F-32E5-4E21-B223-78C05C0C365E}" destId="{3264311B-69DB-4098-A55C-D2E5A4F9E1E5}" srcOrd="0" destOrd="0" parTransId="{69B1C439-4A79-4BD0-B31F-AE34A9BAA597}" sibTransId="{3CD4FB6C-8E9D-41B3-BA24-AFDD77A09883}"/>
    <dgm:cxn modelId="{E3BFC037-745A-43E9-8B03-66DF3F1C168C}" srcId="{F37679EF-03D9-4900-BE12-8A49730CA2ED}" destId="{DEADC90F-32E5-4E21-B223-78C05C0C365E}" srcOrd="0" destOrd="0" parTransId="{435EDBBF-F349-48EB-834A-39EDC6F23744}" sibTransId="{AB263E41-4713-47DB-BE34-82C1CF26ECAC}"/>
    <dgm:cxn modelId="{AAE3A594-5813-4EE1-A102-29FC45B0EB5F}" type="presOf" srcId="{3264311B-69DB-4098-A55C-D2E5A4F9E1E5}" destId="{C829A33D-B711-49E7-8F62-AB5BACC1F1A6}" srcOrd="0" destOrd="0" presId="urn:microsoft.com/office/officeart/2005/8/layout/lProcess3"/>
    <dgm:cxn modelId="{A190AE4E-8704-420F-81EC-3B24A6426B94}" type="presOf" srcId="{DEADC90F-32E5-4E21-B223-78C05C0C365E}" destId="{089593D0-71BC-4EC1-9966-7B4F407A7172}" srcOrd="0" destOrd="0" presId="urn:microsoft.com/office/officeart/2005/8/layout/lProcess3"/>
    <dgm:cxn modelId="{39EA6C9E-0900-4415-B257-87E15A99CAAF}" type="presParOf" srcId="{F6E968A4-21A8-4B4C-BC9C-90E29D663F7E}" destId="{7F535FD4-3340-45E7-932E-77186311BD34}" srcOrd="0" destOrd="0" presId="urn:microsoft.com/office/officeart/2005/8/layout/lProcess3"/>
    <dgm:cxn modelId="{711C17F4-5A46-4A75-B218-3393A4E0A76C}" type="presParOf" srcId="{7F535FD4-3340-45E7-932E-77186311BD34}" destId="{089593D0-71BC-4EC1-9966-7B4F407A7172}" srcOrd="0" destOrd="0" presId="urn:microsoft.com/office/officeart/2005/8/layout/lProcess3"/>
    <dgm:cxn modelId="{E9003829-4176-4403-98E5-462A5F4098E7}" type="presParOf" srcId="{7F535FD4-3340-45E7-932E-77186311BD34}" destId="{84548AA5-6BB4-4D55-A07A-7EB2EB6DB226}" srcOrd="1" destOrd="0" presId="urn:microsoft.com/office/officeart/2005/8/layout/lProcess3"/>
    <dgm:cxn modelId="{622D1EE1-73BD-48FC-B2A2-4F4A2F71C641}" type="presParOf" srcId="{7F535FD4-3340-45E7-932E-77186311BD34}" destId="{C829A33D-B711-49E7-8F62-AB5BACC1F1A6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05ABF-3763-4597-9882-7E7CCE029B33}">
      <dsp:nvSpPr>
        <dsp:cNvPr id="0" name=""/>
        <dsp:cNvSpPr/>
      </dsp:nvSpPr>
      <dsp:spPr>
        <a:xfrm>
          <a:off x="2283334" y="1094103"/>
          <a:ext cx="2410351" cy="2032499"/>
        </a:xfrm>
        <a:prstGeom prst="gear9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ноутбук; программное обеспечение</a:t>
          </a:r>
          <a:endParaRPr lang="ru-RU" sz="1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39682" y="1570206"/>
        <a:ext cx="1497655" cy="1044747"/>
      </dsp:txXfrm>
    </dsp:sp>
    <dsp:sp modelId="{5922B4A6-4F5F-4B16-A596-5AB64266419E}">
      <dsp:nvSpPr>
        <dsp:cNvPr id="0" name=""/>
        <dsp:cNvSpPr/>
      </dsp:nvSpPr>
      <dsp:spPr>
        <a:xfrm>
          <a:off x="1068710" y="944070"/>
          <a:ext cx="1506224" cy="1478181"/>
        </a:xfrm>
        <a:prstGeom prst="gear6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USB-</a:t>
          </a:r>
          <a:r>
            <a:rPr lang="ru-RU" sz="1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модем</a:t>
          </a:r>
        </a:p>
      </dsp:txBody>
      <dsp:txXfrm>
        <a:off x="1444923" y="1318456"/>
        <a:ext cx="753798" cy="729409"/>
      </dsp:txXfrm>
    </dsp:sp>
    <dsp:sp modelId="{AC33E53C-32BF-40D6-BB5D-CC28C7A9B2F3}">
      <dsp:nvSpPr>
        <dsp:cNvPr id="0" name=""/>
        <dsp:cNvSpPr/>
      </dsp:nvSpPr>
      <dsp:spPr>
        <a:xfrm rot="20700000">
          <a:off x="1794289" y="53533"/>
          <a:ext cx="1485849" cy="1438258"/>
        </a:xfrm>
        <a:prstGeom prst="gear6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web</a:t>
          </a:r>
          <a:r>
            <a:rPr lang="ru-RU" sz="1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-камера</a:t>
          </a:r>
        </a:p>
      </dsp:txBody>
      <dsp:txXfrm rot="-20700000">
        <a:off x="2123002" y="366163"/>
        <a:ext cx="828423" cy="812999"/>
      </dsp:txXfrm>
    </dsp:sp>
    <dsp:sp modelId="{98BCD750-807D-48E6-B8C1-8C347611C7E9}">
      <dsp:nvSpPr>
        <dsp:cNvPr id="0" name=""/>
        <dsp:cNvSpPr/>
      </dsp:nvSpPr>
      <dsp:spPr>
        <a:xfrm>
          <a:off x="2601390" y="864088"/>
          <a:ext cx="2289253" cy="2289253"/>
        </a:xfrm>
        <a:prstGeom prst="circularArrow">
          <a:avLst>
            <a:gd name="adj1" fmla="val 4687"/>
            <a:gd name="adj2" fmla="val 299029"/>
            <a:gd name="adj3" fmla="val 2488572"/>
            <a:gd name="adj4" fmla="val 15922052"/>
            <a:gd name="adj5" fmla="val 546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5E8382-C757-47A5-8289-FF1FE6C0153E}">
      <dsp:nvSpPr>
        <dsp:cNvPr id="0" name=""/>
        <dsp:cNvSpPr/>
      </dsp:nvSpPr>
      <dsp:spPr>
        <a:xfrm>
          <a:off x="941113" y="749051"/>
          <a:ext cx="1663285" cy="166328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63CB21-E510-4CE5-BA39-62BA08FA5F5F}">
      <dsp:nvSpPr>
        <dsp:cNvPr id="0" name=""/>
        <dsp:cNvSpPr/>
      </dsp:nvSpPr>
      <dsp:spPr>
        <a:xfrm>
          <a:off x="1605209" y="-139656"/>
          <a:ext cx="1793356" cy="179335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12CD7-010D-4D8B-88DA-2EBEA0BEC949}">
      <dsp:nvSpPr>
        <dsp:cNvPr id="0" name=""/>
        <dsp:cNvSpPr/>
      </dsp:nvSpPr>
      <dsp:spPr>
        <a:xfrm>
          <a:off x="1140529" y="1521668"/>
          <a:ext cx="379321" cy="722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9660" y="0"/>
              </a:lnTo>
              <a:lnTo>
                <a:pt x="189660" y="722792"/>
              </a:lnTo>
              <a:lnTo>
                <a:pt x="379321" y="72279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09783" y="1862657"/>
        <a:ext cx="40814" cy="40814"/>
      </dsp:txXfrm>
    </dsp:sp>
    <dsp:sp modelId="{4E38B78A-6567-49C6-AB56-97C042A23D51}">
      <dsp:nvSpPr>
        <dsp:cNvPr id="0" name=""/>
        <dsp:cNvSpPr/>
      </dsp:nvSpPr>
      <dsp:spPr>
        <a:xfrm>
          <a:off x="1140529" y="1475948"/>
          <a:ext cx="3793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9321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20707" y="1512184"/>
        <a:ext cx="18966" cy="18966"/>
      </dsp:txXfrm>
    </dsp:sp>
    <dsp:sp modelId="{4E40CDF3-88A2-499D-8D2E-D4F0236A0C2F}">
      <dsp:nvSpPr>
        <dsp:cNvPr id="0" name=""/>
        <dsp:cNvSpPr/>
      </dsp:nvSpPr>
      <dsp:spPr>
        <a:xfrm>
          <a:off x="1140529" y="798875"/>
          <a:ext cx="379321" cy="722792"/>
        </a:xfrm>
        <a:custGeom>
          <a:avLst/>
          <a:gdLst/>
          <a:ahLst/>
          <a:cxnLst/>
          <a:rect l="0" t="0" r="0" b="0"/>
          <a:pathLst>
            <a:path>
              <a:moveTo>
                <a:pt x="0" y="722792"/>
              </a:moveTo>
              <a:lnTo>
                <a:pt x="189660" y="722792"/>
              </a:lnTo>
              <a:lnTo>
                <a:pt x="189660" y="0"/>
              </a:lnTo>
              <a:lnTo>
                <a:pt x="379321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09783" y="1139864"/>
        <a:ext cx="40814" cy="40814"/>
      </dsp:txXfrm>
    </dsp:sp>
    <dsp:sp modelId="{1607C5CE-3DA4-4C81-9D77-D0EC8129EAB5}">
      <dsp:nvSpPr>
        <dsp:cNvPr id="0" name=""/>
        <dsp:cNvSpPr/>
      </dsp:nvSpPr>
      <dsp:spPr>
        <a:xfrm rot="16200000">
          <a:off x="-224223" y="1232551"/>
          <a:ext cx="2151273" cy="5782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Видеосвязь между клиентом </a:t>
          </a:r>
          <a:endParaRPr lang="ru-RU" sz="19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-224223" y="1232551"/>
        <a:ext cx="2151273" cy="578233"/>
      </dsp:txXfrm>
    </dsp:sp>
    <dsp:sp modelId="{BCB7CE6A-00FD-4A8B-96ED-4B79B25389E9}">
      <dsp:nvSpPr>
        <dsp:cNvPr id="0" name=""/>
        <dsp:cNvSpPr/>
      </dsp:nvSpPr>
      <dsp:spPr>
        <a:xfrm>
          <a:off x="1519851" y="509758"/>
          <a:ext cx="2458097" cy="578233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юрист</a:t>
          </a:r>
          <a:endParaRPr lang="ru-RU" sz="19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19851" y="509758"/>
        <a:ext cx="2458097" cy="578233"/>
      </dsp:txXfrm>
    </dsp:sp>
    <dsp:sp modelId="{99132269-7141-4F54-9969-218970CA1FB5}">
      <dsp:nvSpPr>
        <dsp:cNvPr id="0" name=""/>
        <dsp:cNvSpPr/>
      </dsp:nvSpPr>
      <dsp:spPr>
        <a:xfrm>
          <a:off x="1519851" y="1232551"/>
          <a:ext cx="2458097" cy="578233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психолог</a:t>
          </a:r>
          <a:endParaRPr lang="ru-RU" sz="19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19851" y="1232551"/>
        <a:ext cx="2458097" cy="578233"/>
      </dsp:txXfrm>
    </dsp:sp>
    <dsp:sp modelId="{1BEB35BA-E0C0-441E-AF55-C91006B2827E}">
      <dsp:nvSpPr>
        <dsp:cNvPr id="0" name=""/>
        <dsp:cNvSpPr/>
      </dsp:nvSpPr>
      <dsp:spPr>
        <a:xfrm>
          <a:off x="1519851" y="1955343"/>
          <a:ext cx="2458097" cy="578233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специалист МФЦ</a:t>
          </a:r>
          <a:endParaRPr lang="ru-RU" sz="19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19851" y="1955343"/>
        <a:ext cx="2458097" cy="5782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B9F5E-855E-44CB-A562-85B0736FEE4D}">
      <dsp:nvSpPr>
        <dsp:cNvPr id="0" name=""/>
        <dsp:cNvSpPr/>
      </dsp:nvSpPr>
      <dsp:spPr>
        <a:xfrm>
          <a:off x="280556" y="76166"/>
          <a:ext cx="2003014" cy="46925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843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г. Омск</a:t>
          </a:r>
        </a:p>
      </dsp:txBody>
      <dsp:txXfrm>
        <a:off x="280556" y="76166"/>
        <a:ext cx="2003014" cy="469256"/>
      </dsp:txXfrm>
    </dsp:sp>
    <dsp:sp modelId="{B7D86D8D-2ACB-4A70-A6F1-8CD827927292}">
      <dsp:nvSpPr>
        <dsp:cNvPr id="0" name=""/>
        <dsp:cNvSpPr/>
      </dsp:nvSpPr>
      <dsp:spPr>
        <a:xfrm>
          <a:off x="130474" y="81209"/>
          <a:ext cx="328479" cy="49271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D29AC-C551-4597-B2FE-8AFEF8057CC2}">
      <dsp:nvSpPr>
        <dsp:cNvPr id="0" name=""/>
        <dsp:cNvSpPr/>
      </dsp:nvSpPr>
      <dsp:spPr>
        <a:xfrm>
          <a:off x="2329096" y="110056"/>
          <a:ext cx="2003014" cy="46925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843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Тарский район</a:t>
          </a:r>
        </a:p>
      </dsp:txBody>
      <dsp:txXfrm>
        <a:off x="2329096" y="110056"/>
        <a:ext cx="2003014" cy="469256"/>
      </dsp:txXfrm>
    </dsp:sp>
    <dsp:sp modelId="{542A072E-86C3-4497-A22F-B20F639324D0}">
      <dsp:nvSpPr>
        <dsp:cNvPr id="0" name=""/>
        <dsp:cNvSpPr/>
      </dsp:nvSpPr>
      <dsp:spPr>
        <a:xfrm>
          <a:off x="2215308" y="81209"/>
          <a:ext cx="328479" cy="49271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AFB250-C8BE-4D00-B015-8299E4E03FD9}">
      <dsp:nvSpPr>
        <dsp:cNvPr id="0" name=""/>
        <dsp:cNvSpPr/>
      </dsp:nvSpPr>
      <dsp:spPr>
        <a:xfrm>
          <a:off x="244262" y="700799"/>
          <a:ext cx="2003014" cy="46925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843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Называевский район</a:t>
          </a:r>
        </a:p>
      </dsp:txBody>
      <dsp:txXfrm>
        <a:off x="244262" y="700799"/>
        <a:ext cx="2003014" cy="469256"/>
      </dsp:txXfrm>
    </dsp:sp>
    <dsp:sp modelId="{5A8D56EC-AEE4-44B5-B14D-AEF554E99769}">
      <dsp:nvSpPr>
        <dsp:cNvPr id="0" name=""/>
        <dsp:cNvSpPr/>
      </dsp:nvSpPr>
      <dsp:spPr>
        <a:xfrm>
          <a:off x="130474" y="671952"/>
          <a:ext cx="328479" cy="49271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BE109D-F344-405C-8E13-2F78577E6249}">
      <dsp:nvSpPr>
        <dsp:cNvPr id="0" name=""/>
        <dsp:cNvSpPr/>
      </dsp:nvSpPr>
      <dsp:spPr>
        <a:xfrm>
          <a:off x="2329096" y="700799"/>
          <a:ext cx="2003014" cy="46925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843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Исилькульский район </a:t>
          </a:r>
        </a:p>
      </dsp:txBody>
      <dsp:txXfrm>
        <a:off x="2329096" y="700799"/>
        <a:ext cx="2003014" cy="469256"/>
      </dsp:txXfrm>
    </dsp:sp>
    <dsp:sp modelId="{9AF47EAC-EDA8-4211-B534-75A54D2DEED3}">
      <dsp:nvSpPr>
        <dsp:cNvPr id="0" name=""/>
        <dsp:cNvSpPr/>
      </dsp:nvSpPr>
      <dsp:spPr>
        <a:xfrm>
          <a:off x="2215308" y="671952"/>
          <a:ext cx="328479" cy="49271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BDDF4F-C095-4813-89BE-552AB072B812}">
      <dsp:nvSpPr>
        <dsp:cNvPr id="0" name=""/>
        <dsp:cNvSpPr/>
      </dsp:nvSpPr>
      <dsp:spPr>
        <a:xfrm>
          <a:off x="244262" y="1291541"/>
          <a:ext cx="2003014" cy="46925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843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Arial" pitchFamily="34" charset="0"/>
              <a:cs typeface="Arial" pitchFamily="34" charset="0"/>
            </a:rPr>
            <a:t>Тюкалинский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 район</a:t>
          </a:r>
        </a:p>
      </dsp:txBody>
      <dsp:txXfrm>
        <a:off x="244262" y="1291541"/>
        <a:ext cx="2003014" cy="469256"/>
      </dsp:txXfrm>
    </dsp:sp>
    <dsp:sp modelId="{F84809EF-4122-4679-8631-57C212A8C376}">
      <dsp:nvSpPr>
        <dsp:cNvPr id="0" name=""/>
        <dsp:cNvSpPr/>
      </dsp:nvSpPr>
      <dsp:spPr>
        <a:xfrm>
          <a:off x="130474" y="1262694"/>
          <a:ext cx="328479" cy="49271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C7197-8C04-4ACB-8FC6-20F7DA188321}">
      <dsp:nvSpPr>
        <dsp:cNvPr id="0" name=""/>
        <dsp:cNvSpPr/>
      </dsp:nvSpPr>
      <dsp:spPr>
        <a:xfrm>
          <a:off x="2329096" y="1291541"/>
          <a:ext cx="2003014" cy="46925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843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Arial" pitchFamily="34" charset="0"/>
              <a:cs typeface="Arial" pitchFamily="34" charset="0"/>
            </a:rPr>
            <a:t>Калачинский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 район</a:t>
          </a:r>
        </a:p>
      </dsp:txBody>
      <dsp:txXfrm>
        <a:off x="2329096" y="1291541"/>
        <a:ext cx="2003014" cy="469256"/>
      </dsp:txXfrm>
    </dsp:sp>
    <dsp:sp modelId="{314B7BB5-D572-48F2-A288-9544B780A1A4}">
      <dsp:nvSpPr>
        <dsp:cNvPr id="0" name=""/>
        <dsp:cNvSpPr/>
      </dsp:nvSpPr>
      <dsp:spPr>
        <a:xfrm>
          <a:off x="2215308" y="1262694"/>
          <a:ext cx="328479" cy="49271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3778B1-FCE5-4BDD-8823-EE803DA66E8D}">
      <dsp:nvSpPr>
        <dsp:cNvPr id="0" name=""/>
        <dsp:cNvSpPr/>
      </dsp:nvSpPr>
      <dsp:spPr>
        <a:xfrm>
          <a:off x="244262" y="1882283"/>
          <a:ext cx="2003014" cy="46925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843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Arial" pitchFamily="34" charset="0"/>
              <a:cs typeface="Arial" pitchFamily="34" charset="0"/>
            </a:rPr>
            <a:t>Большереченский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 район</a:t>
          </a:r>
        </a:p>
      </dsp:txBody>
      <dsp:txXfrm>
        <a:off x="244262" y="1882283"/>
        <a:ext cx="2003014" cy="469256"/>
      </dsp:txXfrm>
    </dsp:sp>
    <dsp:sp modelId="{93623D1D-029D-4FB9-BE72-C008D83A4084}">
      <dsp:nvSpPr>
        <dsp:cNvPr id="0" name=""/>
        <dsp:cNvSpPr/>
      </dsp:nvSpPr>
      <dsp:spPr>
        <a:xfrm>
          <a:off x="130474" y="1853437"/>
          <a:ext cx="328479" cy="49271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21D651-25FB-4940-BBDD-176716998DD0}">
      <dsp:nvSpPr>
        <dsp:cNvPr id="0" name=""/>
        <dsp:cNvSpPr/>
      </dsp:nvSpPr>
      <dsp:spPr>
        <a:xfrm>
          <a:off x="2329096" y="1882283"/>
          <a:ext cx="2003014" cy="46925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843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Черлакский район</a:t>
          </a:r>
        </a:p>
      </dsp:txBody>
      <dsp:txXfrm>
        <a:off x="2329096" y="1882283"/>
        <a:ext cx="2003014" cy="469256"/>
      </dsp:txXfrm>
    </dsp:sp>
    <dsp:sp modelId="{7D33E165-EF02-428F-B42B-C6F7BCC098A8}">
      <dsp:nvSpPr>
        <dsp:cNvPr id="0" name=""/>
        <dsp:cNvSpPr/>
      </dsp:nvSpPr>
      <dsp:spPr>
        <a:xfrm>
          <a:off x="2215308" y="1853437"/>
          <a:ext cx="328479" cy="49271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593D0-71BC-4EC1-9966-7B4F407A7172}">
      <dsp:nvSpPr>
        <dsp:cNvPr id="0" name=""/>
        <dsp:cNvSpPr/>
      </dsp:nvSpPr>
      <dsp:spPr>
        <a:xfrm>
          <a:off x="1293" y="723119"/>
          <a:ext cx="3573784" cy="974252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1873 </a:t>
          </a:r>
          <a:r>
            <a:rPr lang="ru-RU" sz="3200" kern="1200" dirty="0" smtClean="0">
              <a:solidFill>
                <a:srgbClr val="002060"/>
              </a:solidFill>
            </a:rPr>
            <a:t>семьи</a:t>
          </a:r>
          <a:endParaRPr lang="en-US" sz="3200" kern="1200" dirty="0" smtClean="0">
            <a:solidFill>
              <a:srgbClr val="002060"/>
            </a:solidFill>
          </a:endParaRPr>
        </a:p>
      </dsp:txBody>
      <dsp:txXfrm>
        <a:off x="488419" y="723119"/>
        <a:ext cx="2599532" cy="974252"/>
      </dsp:txXfrm>
    </dsp:sp>
    <dsp:sp modelId="{C829A33D-B711-49E7-8F62-AB5BACC1F1A6}">
      <dsp:nvSpPr>
        <dsp:cNvPr id="0" name=""/>
        <dsp:cNvSpPr/>
      </dsp:nvSpPr>
      <dsp:spPr>
        <a:xfrm>
          <a:off x="3020485" y="883109"/>
          <a:ext cx="3316219" cy="664237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>
              <a:alpha val="90000"/>
            </a:srgbClr>
          </a:solidFill>
          <a:prstDash val="solid"/>
        </a:ln>
        <a:effectLst>
          <a:glow rad="1397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4069</a:t>
          </a:r>
          <a:r>
            <a:rPr lang="ru-RU" sz="2000" kern="1200" dirty="0" smtClean="0"/>
            <a:t> несовершеннолетних</a:t>
          </a:r>
          <a:endParaRPr lang="ru-RU" sz="2000" kern="1200" dirty="0"/>
        </a:p>
      </dsp:txBody>
      <dsp:txXfrm>
        <a:off x="3352604" y="883109"/>
        <a:ext cx="2651982" cy="664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BE95A-C112-4387-A20A-1400ADE1C5C1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0D4E0-E35A-4F50-BBC5-1864B2E8D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300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28085146-AADE-4487-92F8-20EB734B1755}" type="slidenum">
              <a:rPr lang="ru-RU" smtClean="0"/>
              <a:pPr defTabSz="912813"/>
              <a:t>2</a:t>
            </a:fld>
            <a:endParaRPr lang="ru-RU" smtClean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5DEE-5729-44D5-A9EA-A24545145FB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1427-47C2-47A0-B716-66EB296C5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5DEE-5729-44D5-A9EA-A24545145FB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1427-47C2-47A0-B716-66EB296C5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5DEE-5729-44D5-A9EA-A24545145FB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1427-47C2-47A0-B716-66EB296C5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5DEE-5729-44D5-A9EA-A24545145FB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1427-47C2-47A0-B716-66EB296C5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5DEE-5729-44D5-A9EA-A24545145FB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1427-47C2-47A0-B716-66EB296C5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5DEE-5729-44D5-A9EA-A24545145FB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1427-47C2-47A0-B716-66EB296C5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5DEE-5729-44D5-A9EA-A24545145FB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1427-47C2-47A0-B716-66EB296C5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5DEE-5729-44D5-A9EA-A24545145FB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1427-47C2-47A0-B716-66EB296C5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5DEE-5729-44D5-A9EA-A24545145FB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1427-47C2-47A0-B716-66EB296C5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5DEE-5729-44D5-A9EA-A24545145FB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1427-47C2-47A0-B716-66EB296C5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5DEE-5729-44D5-A9EA-A24545145FB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1427-47C2-47A0-B716-66EB296C5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B5DEE-5729-44D5-A9EA-A24545145FB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11427-47C2-47A0-B716-66EB296C5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omskmintrud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microsoft.com/office/2007/relationships/hdphoto" Target="../media/hdphoto1.wdp"/><Relationship Id="rId4" Type="http://schemas.openxmlformats.org/officeDocument/2006/relationships/image" Target="../media/image15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6070_2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r="65551"/>
          <a:stretch>
            <a:fillRect/>
          </a:stretch>
        </p:blipFill>
        <p:spPr>
          <a:xfrm>
            <a:off x="0" y="0"/>
            <a:ext cx="1714479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</p:pic>
      <p:sp>
        <p:nvSpPr>
          <p:cNvPr id="31" name="TextBox 30"/>
          <p:cNvSpPr txBox="1"/>
          <p:nvPr/>
        </p:nvSpPr>
        <p:spPr>
          <a:xfrm>
            <a:off x="1714480" y="5517232"/>
            <a:ext cx="742952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 бюджетного учреждения Омской области "Комплексный центр социального обслуживания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населения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Называевского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района"</a:t>
            </a:r>
          </a:p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/>
            <a:r>
              <a:rPr lang="ru-RU" sz="2800" b="1" dirty="0" smtClean="0">
                <a:solidFill>
                  <a:srgbClr val="CD2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Москаленко Ольга Николаевна</a:t>
            </a:r>
            <a:endParaRPr lang="ru-RU" sz="2800" b="1" dirty="0">
              <a:solidFill>
                <a:srgbClr val="CD2D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BE203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труда и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социального развития Омской области</a:t>
            </a:r>
          </a:p>
        </p:txBody>
      </p:sp>
      <p:sp>
        <p:nvSpPr>
          <p:cNvPr id="7170" name="AutoShape 2" descr="image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image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714480" y="5250168"/>
            <a:ext cx="7429520" cy="45719"/>
          </a:xfrm>
          <a:prstGeom prst="rect">
            <a:avLst/>
          </a:prstGeom>
          <a:solidFill>
            <a:srgbClr val="CD2D6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644499" y="1276914"/>
            <a:ext cx="7500990" cy="166199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Региональная научно-практическая конференция </a:t>
            </a:r>
            <a:r>
              <a:rPr lang="ru-RU" sz="2400" b="1" i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"Детство без слез</a:t>
            </a:r>
            <a:r>
              <a:rPr lang="ru-RU" sz="2400" b="1" i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!"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i="1" cap="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i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cap="all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"Организация деятельности учреждений социального обслуживания населения Омской области по вопросам профилактики социального сиротства"</a:t>
            </a:r>
            <a:endParaRPr kumimoji="0" lang="ru-RU" sz="1600" b="1" i="1" u="none" strike="noStrike" cap="all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893059" y="2083360"/>
            <a:ext cx="7072362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644499" y="973883"/>
            <a:ext cx="74652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мая 2017 года </a:t>
            </a:r>
          </a:p>
        </p:txBody>
      </p:sp>
      <p:pic>
        <p:nvPicPr>
          <p:cNvPr id="21" name="Picture 2" descr="C:\Users\Masha\Desktop\форма\герб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5" y="969669"/>
            <a:ext cx="436941" cy="38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sha\Desktop\zhemchuzhina-sibiri.jp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72" b="4411"/>
          <a:stretch/>
        </p:blipFill>
        <p:spPr bwMode="auto">
          <a:xfrm>
            <a:off x="1714480" y="2938906"/>
            <a:ext cx="7429521" cy="22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sha\Desktop\gerb_omskoj_oblasti-600x57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161" y="950598"/>
            <a:ext cx="433298" cy="41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sha\Desktop\omskobl_fl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836" y="983492"/>
            <a:ext cx="521156" cy="34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Masha\Desktop\детство без слез\LOG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9" y="2944240"/>
            <a:ext cx="2062297" cy="214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-1"/>
            <a:ext cx="9144000" cy="1025165"/>
          </a:xfrm>
          <a:prstGeom prst="rect">
            <a:avLst/>
          </a:prstGeom>
          <a:solidFill>
            <a:srgbClr val="BE203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-785850" y="1928802"/>
            <a:ext cx="3000396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1571604" y="1065869"/>
            <a:ext cx="6286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D2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Социально-ориентированные общественные организации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083446" y="1480894"/>
            <a:ext cx="5941324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оказывают экстренную психологическую и юридическую помощь детям и их родителям;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осуществляют социальное сопровождение семей и детей различных категорий;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работают с детьми-инвалидами, замещающими семьями, воспитанниками детских стационарных организаций;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проводят обучающие мероприятия, транслируя инновационный опыт работы в государственных и некоммерческих организациях;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93207" y="398625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D2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Волонтеры и добровольцы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97217" y="4580547"/>
            <a:ext cx="630193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привлекаются к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организации досуговой деятельности, организации и проведению благотворительных акций,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информационно-просветительской работы;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оказывают поддержку, выступают в качестве наставников;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организуют мероприятия по улучшению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жизнедеятельности семей </a:t>
            </a:r>
            <a:r>
              <a:rPr kumimoji="0" lang="ru-RU" sz="1400" b="1" i="0" u="none" strike="noStrike" cap="none" normalizeH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</a:t>
            </a:r>
            <a:r>
              <a:rPr kumimoji="0" lang="ru-RU" sz="1400" b="1" i="0" u="none" strike="noStrike" cap="none" normalizeH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детьми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7" name="Рисунок 46" descr="информационная акция Детский телефон доверия (4).JPG"/>
          <p:cNvPicPr>
            <a:picLocks noChangeAspect="1"/>
          </p:cNvPicPr>
          <p:nvPr/>
        </p:nvPicPr>
        <p:blipFill>
          <a:blip r:embed="rId2" cstate="print"/>
          <a:srcRect l="14474"/>
          <a:stretch>
            <a:fillRect/>
          </a:stretch>
        </p:blipFill>
        <p:spPr>
          <a:xfrm>
            <a:off x="7092280" y="3679026"/>
            <a:ext cx="1839529" cy="1698026"/>
          </a:xfrm>
          <a:prstGeom prst="rect">
            <a:avLst/>
          </a:prstGeom>
          <a:ln w="1905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3" name="Picture 5" descr="http://dorogakdomu.ru/wp-content/uploads/2017/04/IWDqYb_dz0M-300x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216" y="5267106"/>
            <a:ext cx="2286028" cy="1524019"/>
          </a:xfrm>
          <a:prstGeom prst="rect">
            <a:avLst/>
          </a:prstGeom>
          <a:ln w="1905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5" name="Picture 7" descr="http://dorogakdomu.ru/wp-content/themes/dorogakdomu/includes/timthumb.php?src=http://dorogakdomu.ru/wp-content/uploads/2015/02/20150220141254.jpg&amp;h=150&amp;w=190&amp;zc=1&amp;q=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0974" y="1655832"/>
            <a:ext cx="2052029" cy="1620023"/>
          </a:xfrm>
          <a:prstGeom prst="rect">
            <a:avLst/>
          </a:prstGeom>
          <a:ln w="1905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Рисунок 47" descr="N:\304-Дети\Выставка-форум 2014 год\Фото\SDC10248.JPG"/>
          <p:cNvPicPr/>
          <p:nvPr/>
        </p:nvPicPr>
        <p:blipFill>
          <a:blip r:embed="rId5" cstate="print"/>
          <a:srcRect l="3528" r="19348"/>
          <a:stretch>
            <a:fillRect/>
          </a:stretch>
        </p:blipFill>
        <p:spPr bwMode="auto">
          <a:xfrm>
            <a:off x="188399" y="2821770"/>
            <a:ext cx="1785950" cy="1714512"/>
          </a:xfrm>
          <a:prstGeom prst="rect">
            <a:avLst/>
          </a:prstGeom>
          <a:ln w="1905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927350" y="9502"/>
            <a:ext cx="821664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деятельности 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учреждений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социального обслуживания населения Омской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вопросам профилактики социального сиротства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 descr="C:\Users\Masha\Desktop\детство без слез\LOG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9" y="31522"/>
            <a:ext cx="954428" cy="99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23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2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23492" y="5938445"/>
            <a:ext cx="75009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Министерство труда и социального развития Омской области</a:t>
            </a:r>
          </a:p>
          <a:p>
            <a:pPr lvl="1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 :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www.omskmintrud.ru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3902809"/>
            <a:ext cx="71438" cy="2955215"/>
          </a:xfrm>
          <a:prstGeom prst="rect">
            <a:avLst/>
          </a:prstGeom>
          <a:solidFill>
            <a:srgbClr val="BE203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Masha\Desktop\форма\герб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69" y="5872713"/>
            <a:ext cx="1017202" cy="89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Masha\Desktop\gerb_omskoj_oblasti-600x57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88" y="3789040"/>
            <a:ext cx="10593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Masha\Desktop\omskobl_fl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14" y="5000358"/>
            <a:ext cx="1017202" cy="6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55845" y="2505682"/>
            <a:ext cx="6888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solidFill>
                  <a:srgbClr val="BE203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i="1" cap="none" spc="0" dirty="0">
              <a:ln w="11430"/>
              <a:solidFill>
                <a:srgbClr val="BE203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-99391"/>
            <a:ext cx="9144000" cy="1124556"/>
          </a:xfrm>
          <a:prstGeom prst="rect">
            <a:avLst/>
          </a:prstGeom>
          <a:solidFill>
            <a:srgbClr val="BE203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27350" y="9502"/>
            <a:ext cx="821664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деятельности 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учреждений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социального обслуживания населения Омской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вопросам профилактики социального сиротства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 descr="C:\Users\Masha\Desktop\детство без слез\LOG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9" y="31522"/>
            <a:ext cx="900082" cy="93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 descr="v4l-12520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4051" y="1664652"/>
            <a:ext cx="1312700" cy="1312700"/>
          </a:xfrm>
          <a:prstGeom prst="rect">
            <a:avLst/>
          </a:prstGeom>
        </p:spPr>
      </p:pic>
      <p:pic>
        <p:nvPicPr>
          <p:cNvPr id="14" name="Рисунок 13" descr="i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6818" y="817061"/>
            <a:ext cx="2901056" cy="205491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42355" y="1094808"/>
            <a:ext cx="27860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комплексных центров социального обслуживания населения</a:t>
            </a:r>
          </a:p>
          <a:p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rgbClr val="BE2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2466" y="9502"/>
            <a:ext cx="8311533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деятельности 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учреждений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социального обслуживания населения Омской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вопросам профилактики социального сиротства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B9468-B37B-4FA7-B98C-521C9634060E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732240" y="1071546"/>
            <a:ext cx="2411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 социально-реабилитационных центров для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несовершеннолетних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 descr="v4l-125208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104" y="1664652"/>
            <a:ext cx="1214446" cy="121444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732240" y="2596716"/>
            <a:ext cx="232108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 социальной помощи семье и детям (с социальной гостиницей)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Рисунок 32" descr="v4l-12520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2781" y="3454302"/>
            <a:ext cx="1349896" cy="1349896"/>
          </a:xfrm>
          <a:prstGeom prst="rect">
            <a:avLst/>
          </a:prstGeom>
        </p:spPr>
      </p:pic>
      <p:pic>
        <p:nvPicPr>
          <p:cNvPr id="35" name="Рисунок 34" descr="v4l-125208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7641" y="5805264"/>
            <a:ext cx="1312700" cy="13127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551619" y="4711900"/>
            <a:ext cx="25717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социальной адаптации несовершеннолетних (с социальной гостиницей)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929982" y="22145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2843808" y="3428999"/>
            <a:ext cx="3744415" cy="1765215"/>
          </a:xfrm>
          <a:prstGeom prst="flowChartAlternateProcess">
            <a:avLst/>
          </a:prstGeom>
          <a:ln>
            <a:prstDash val="lg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учете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 государственных учреждениях социального обслуживания населения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Омской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 </a:t>
            </a:r>
            <a:r>
              <a:rPr lang="ru-RU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состоит: </a:t>
            </a:r>
            <a:endParaRPr lang="ru-RU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374155" y="2903792"/>
            <a:ext cx="2683719" cy="428336"/>
          </a:xfrm>
          <a:prstGeom prst="roundRect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1 апреля 2017 года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901330" y="5384887"/>
            <a:ext cx="3542878" cy="1140457"/>
          </a:xfrm>
          <a:prstGeom prst="roundRect">
            <a:avLst/>
          </a:prstGeom>
          <a:ln>
            <a:noFill/>
            <a:prstDash val="lgDashDotDot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7 203 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несовершеннолетних, 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находящихся в социально опасном положении и иной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трудной </a:t>
            </a:r>
            <a:r>
              <a:rPr lang="ru-RU" sz="1600" dirty="0">
                <a:solidFill>
                  <a:srgbClr val="002060"/>
                </a:solidFill>
              </a:rPr>
              <a:t>жизненной </a:t>
            </a:r>
            <a:r>
              <a:rPr lang="ru-RU" sz="1600" dirty="0" smtClean="0">
                <a:solidFill>
                  <a:srgbClr val="002060"/>
                </a:solidFill>
              </a:rPr>
              <a:t>ситуации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1187624" y="2476035"/>
            <a:ext cx="0" cy="48445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127494" y="2960491"/>
            <a:ext cx="2569443" cy="3653367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810245" y="4012800"/>
            <a:ext cx="1358140" cy="522469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Заведующий отделением</a:t>
            </a:r>
            <a:endParaRPr lang="ru-RU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290764" y="4772599"/>
            <a:ext cx="2406174" cy="522975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</a:rPr>
              <a:t>специалисты </a:t>
            </a:r>
            <a:r>
              <a:rPr lang="ru-RU" sz="1100" b="1" dirty="0">
                <a:solidFill>
                  <a:srgbClr val="C00000"/>
                </a:solidFill>
              </a:rPr>
              <a:t>по социальной работе</a:t>
            </a: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322222" y="5486851"/>
            <a:ext cx="2215701" cy="9525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</a:rPr>
              <a:t>специалисты </a:t>
            </a:r>
            <a:r>
              <a:rPr lang="ru-RU" sz="1100" b="1" dirty="0">
                <a:solidFill>
                  <a:srgbClr val="C00000"/>
                </a:solidFill>
              </a:rPr>
              <a:t>по работе </a:t>
            </a:r>
            <a:r>
              <a:rPr lang="ru-RU" sz="1100" b="1" dirty="0" smtClean="0">
                <a:solidFill>
                  <a:srgbClr val="C00000"/>
                </a:solidFill>
              </a:rPr>
              <a:t>с </a:t>
            </a:r>
          </a:p>
          <a:p>
            <a:pPr algn="ctr"/>
            <a:r>
              <a:rPr lang="ru-RU" sz="1100" b="1" dirty="0" smtClean="0">
                <a:solidFill>
                  <a:srgbClr val="C00000"/>
                </a:solidFill>
              </a:rPr>
              <a:t>семьей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811136" y="6144228"/>
            <a:ext cx="1397300" cy="403195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</a:rPr>
              <a:t>психолог</a:t>
            </a:r>
            <a:endParaRPr lang="ru-RU" sz="1100" b="1" dirty="0">
              <a:solidFill>
                <a:srgbClr val="C00000"/>
              </a:solidFill>
            </a:endParaRPr>
          </a:p>
        </p:txBody>
      </p:sp>
      <p:grpSp>
        <p:nvGrpSpPr>
          <p:cNvPr id="44" name="Group 50"/>
          <p:cNvGrpSpPr>
            <a:grpSpLocks/>
          </p:cNvGrpSpPr>
          <p:nvPr/>
        </p:nvGrpSpPr>
        <p:grpSpPr bwMode="auto">
          <a:xfrm>
            <a:off x="599211" y="3950933"/>
            <a:ext cx="328140" cy="566961"/>
            <a:chOff x="2304" y="1344"/>
            <a:chExt cx="498" cy="1245"/>
          </a:xfrm>
        </p:grpSpPr>
        <p:sp>
          <p:nvSpPr>
            <p:cNvPr id="45" name="Freeform 51"/>
            <p:cNvSpPr>
              <a:spLocks/>
            </p:cNvSpPr>
            <p:nvPr/>
          </p:nvSpPr>
          <p:spPr bwMode="gray">
            <a:xfrm>
              <a:off x="2425" y="1344"/>
              <a:ext cx="233" cy="255"/>
            </a:xfrm>
            <a:custGeom>
              <a:avLst/>
              <a:gdLst>
                <a:gd name="T0" fmla="*/ 101 w 267"/>
                <a:gd name="T1" fmla="*/ 0 h 292"/>
                <a:gd name="T2" fmla="*/ 122 w 267"/>
                <a:gd name="T3" fmla="*/ 3 h 292"/>
                <a:gd name="T4" fmla="*/ 141 w 267"/>
                <a:gd name="T5" fmla="*/ 9 h 292"/>
                <a:gd name="T6" fmla="*/ 159 w 267"/>
                <a:gd name="T7" fmla="*/ 19 h 292"/>
                <a:gd name="T8" fmla="*/ 174 w 267"/>
                <a:gd name="T9" fmla="*/ 32 h 292"/>
                <a:gd name="T10" fmla="*/ 187 w 267"/>
                <a:gd name="T11" fmla="*/ 49 h 292"/>
                <a:gd name="T12" fmla="*/ 195 w 267"/>
                <a:gd name="T13" fmla="*/ 67 h 292"/>
                <a:gd name="T14" fmla="*/ 202 w 267"/>
                <a:gd name="T15" fmla="*/ 88 h 292"/>
                <a:gd name="T16" fmla="*/ 203 w 267"/>
                <a:gd name="T17" fmla="*/ 112 h 292"/>
                <a:gd name="T18" fmla="*/ 202 w 267"/>
                <a:gd name="T19" fmla="*/ 134 h 292"/>
                <a:gd name="T20" fmla="*/ 195 w 267"/>
                <a:gd name="T21" fmla="*/ 155 h 292"/>
                <a:gd name="T22" fmla="*/ 187 w 267"/>
                <a:gd name="T23" fmla="*/ 173 h 292"/>
                <a:gd name="T24" fmla="*/ 174 w 267"/>
                <a:gd name="T25" fmla="*/ 190 h 292"/>
                <a:gd name="T26" fmla="*/ 159 w 267"/>
                <a:gd name="T27" fmla="*/ 203 h 292"/>
                <a:gd name="T28" fmla="*/ 141 w 267"/>
                <a:gd name="T29" fmla="*/ 214 h 292"/>
                <a:gd name="T30" fmla="*/ 122 w 267"/>
                <a:gd name="T31" fmla="*/ 220 h 292"/>
                <a:gd name="T32" fmla="*/ 101 w 267"/>
                <a:gd name="T33" fmla="*/ 223 h 292"/>
                <a:gd name="T34" fmla="*/ 79 w 267"/>
                <a:gd name="T35" fmla="*/ 220 h 292"/>
                <a:gd name="T36" fmla="*/ 57 w 267"/>
                <a:gd name="T37" fmla="*/ 211 h 292"/>
                <a:gd name="T38" fmla="*/ 39 w 267"/>
                <a:gd name="T39" fmla="*/ 198 h 292"/>
                <a:gd name="T40" fmla="*/ 22 w 267"/>
                <a:gd name="T41" fmla="*/ 181 h 292"/>
                <a:gd name="T42" fmla="*/ 10 w 267"/>
                <a:gd name="T43" fmla="*/ 160 h 292"/>
                <a:gd name="T44" fmla="*/ 3 w 267"/>
                <a:gd name="T45" fmla="*/ 135 h 292"/>
                <a:gd name="T46" fmla="*/ 0 w 267"/>
                <a:gd name="T47" fmla="*/ 112 h 292"/>
                <a:gd name="T48" fmla="*/ 3 w 267"/>
                <a:gd name="T49" fmla="*/ 86 h 292"/>
                <a:gd name="T50" fmla="*/ 10 w 267"/>
                <a:gd name="T51" fmla="*/ 62 h 292"/>
                <a:gd name="T52" fmla="*/ 22 w 267"/>
                <a:gd name="T53" fmla="*/ 41 h 292"/>
                <a:gd name="T54" fmla="*/ 39 w 267"/>
                <a:gd name="T55" fmla="*/ 24 h 292"/>
                <a:gd name="T56" fmla="*/ 57 w 267"/>
                <a:gd name="T57" fmla="*/ 10 h 292"/>
                <a:gd name="T58" fmla="*/ 79 w 267"/>
                <a:gd name="T59" fmla="*/ 3 h 292"/>
                <a:gd name="T60" fmla="*/ 101 w 267"/>
                <a:gd name="T61" fmla="*/ 0 h 29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ffectLst>
              <a:outerShdw dist="91581" dir="3378596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52"/>
            <p:cNvSpPr>
              <a:spLocks/>
            </p:cNvSpPr>
            <p:nvPr/>
          </p:nvSpPr>
          <p:spPr bwMode="gray">
            <a:xfrm>
              <a:off x="2304" y="1624"/>
              <a:ext cx="498" cy="965"/>
            </a:xfrm>
            <a:custGeom>
              <a:avLst/>
              <a:gdLst>
                <a:gd name="T0" fmla="*/ 55 w 573"/>
                <a:gd name="T1" fmla="*/ 3 h 1111"/>
                <a:gd name="T2" fmla="*/ 23 w 573"/>
                <a:gd name="T3" fmla="*/ 24 h 1111"/>
                <a:gd name="T4" fmla="*/ 3 w 573"/>
                <a:gd name="T5" fmla="*/ 56 h 1111"/>
                <a:gd name="T6" fmla="*/ 0 w 573"/>
                <a:gd name="T7" fmla="*/ 384 h 1111"/>
                <a:gd name="T8" fmla="*/ 1 w 573"/>
                <a:gd name="T9" fmla="*/ 389 h 1111"/>
                <a:gd name="T10" fmla="*/ 7 w 573"/>
                <a:gd name="T11" fmla="*/ 402 h 1111"/>
                <a:gd name="T12" fmla="*/ 20 w 573"/>
                <a:gd name="T13" fmla="*/ 415 h 1111"/>
                <a:gd name="T14" fmla="*/ 43 w 573"/>
                <a:gd name="T15" fmla="*/ 420 h 1111"/>
                <a:gd name="T16" fmla="*/ 63 w 573"/>
                <a:gd name="T17" fmla="*/ 416 h 1111"/>
                <a:gd name="T18" fmla="*/ 76 w 573"/>
                <a:gd name="T19" fmla="*/ 403 h 1111"/>
                <a:gd name="T20" fmla="*/ 80 w 573"/>
                <a:gd name="T21" fmla="*/ 389 h 1111"/>
                <a:gd name="T22" fmla="*/ 82 w 573"/>
                <a:gd name="T23" fmla="*/ 380 h 1111"/>
                <a:gd name="T24" fmla="*/ 82 w 573"/>
                <a:gd name="T25" fmla="*/ 125 h 1111"/>
                <a:gd name="T26" fmla="*/ 102 w 573"/>
                <a:gd name="T27" fmla="*/ 804 h 1111"/>
                <a:gd name="T28" fmla="*/ 104 w 573"/>
                <a:gd name="T29" fmla="*/ 810 h 1111"/>
                <a:gd name="T30" fmla="*/ 114 w 573"/>
                <a:gd name="T31" fmla="*/ 822 h 1111"/>
                <a:gd name="T32" fmla="*/ 131 w 573"/>
                <a:gd name="T33" fmla="*/ 834 h 1111"/>
                <a:gd name="T34" fmla="*/ 150 w 573"/>
                <a:gd name="T35" fmla="*/ 838 h 1111"/>
                <a:gd name="T36" fmla="*/ 171 w 573"/>
                <a:gd name="T37" fmla="*/ 837 h 1111"/>
                <a:gd name="T38" fmla="*/ 193 w 573"/>
                <a:gd name="T39" fmla="*/ 828 h 1111"/>
                <a:gd name="T40" fmla="*/ 205 w 573"/>
                <a:gd name="T41" fmla="*/ 815 h 1111"/>
                <a:gd name="T42" fmla="*/ 210 w 573"/>
                <a:gd name="T43" fmla="*/ 806 h 1111"/>
                <a:gd name="T44" fmla="*/ 210 w 573"/>
                <a:gd name="T45" fmla="*/ 376 h 1111"/>
                <a:gd name="T46" fmla="*/ 228 w 573"/>
                <a:gd name="T47" fmla="*/ 380 h 1111"/>
                <a:gd name="T48" fmla="*/ 228 w 573"/>
                <a:gd name="T49" fmla="*/ 403 h 1111"/>
                <a:gd name="T50" fmla="*/ 229 w 573"/>
                <a:gd name="T51" fmla="*/ 445 h 1111"/>
                <a:gd name="T52" fmla="*/ 229 w 573"/>
                <a:gd name="T53" fmla="*/ 501 h 1111"/>
                <a:gd name="T54" fmla="*/ 229 w 573"/>
                <a:gd name="T55" fmla="*/ 565 h 1111"/>
                <a:gd name="T56" fmla="*/ 229 w 573"/>
                <a:gd name="T57" fmla="*/ 632 h 1111"/>
                <a:gd name="T58" fmla="*/ 230 w 573"/>
                <a:gd name="T59" fmla="*/ 698 h 1111"/>
                <a:gd name="T60" fmla="*/ 230 w 573"/>
                <a:gd name="T61" fmla="*/ 757 h 1111"/>
                <a:gd name="T62" fmla="*/ 230 w 573"/>
                <a:gd name="T63" fmla="*/ 804 h 1111"/>
                <a:gd name="T64" fmla="*/ 231 w 573"/>
                <a:gd name="T65" fmla="*/ 810 h 1111"/>
                <a:gd name="T66" fmla="*/ 238 w 573"/>
                <a:gd name="T67" fmla="*/ 821 h 1111"/>
                <a:gd name="T68" fmla="*/ 253 w 573"/>
                <a:gd name="T69" fmla="*/ 832 h 1111"/>
                <a:gd name="T70" fmla="*/ 281 w 573"/>
                <a:gd name="T71" fmla="*/ 838 h 1111"/>
                <a:gd name="T72" fmla="*/ 309 w 573"/>
                <a:gd name="T73" fmla="*/ 832 h 1111"/>
                <a:gd name="T74" fmla="*/ 324 w 573"/>
                <a:gd name="T75" fmla="*/ 822 h 1111"/>
                <a:gd name="T76" fmla="*/ 330 w 573"/>
                <a:gd name="T77" fmla="*/ 810 h 1111"/>
                <a:gd name="T78" fmla="*/ 331 w 573"/>
                <a:gd name="T79" fmla="*/ 805 h 1111"/>
                <a:gd name="T80" fmla="*/ 352 w 573"/>
                <a:gd name="T81" fmla="*/ 125 h 1111"/>
                <a:gd name="T82" fmla="*/ 354 w 573"/>
                <a:gd name="T83" fmla="*/ 380 h 1111"/>
                <a:gd name="T84" fmla="*/ 356 w 573"/>
                <a:gd name="T85" fmla="*/ 390 h 1111"/>
                <a:gd name="T86" fmla="*/ 365 w 573"/>
                <a:gd name="T87" fmla="*/ 405 h 1111"/>
                <a:gd name="T88" fmla="*/ 382 w 573"/>
                <a:gd name="T89" fmla="*/ 416 h 1111"/>
                <a:gd name="T90" fmla="*/ 405 w 573"/>
                <a:gd name="T91" fmla="*/ 416 h 1111"/>
                <a:gd name="T92" fmla="*/ 421 w 573"/>
                <a:gd name="T93" fmla="*/ 405 h 1111"/>
                <a:gd name="T94" fmla="*/ 430 w 573"/>
                <a:gd name="T95" fmla="*/ 390 h 1111"/>
                <a:gd name="T96" fmla="*/ 433 w 573"/>
                <a:gd name="T97" fmla="*/ 383 h 1111"/>
                <a:gd name="T98" fmla="*/ 432 w 573"/>
                <a:gd name="T99" fmla="*/ 51 h 1111"/>
                <a:gd name="T100" fmla="*/ 413 w 573"/>
                <a:gd name="T101" fmla="*/ 21 h 1111"/>
                <a:gd name="T102" fmla="*/ 382 w 573"/>
                <a:gd name="T103" fmla="*/ 3 h 1111"/>
                <a:gd name="T104" fmla="*/ 71 w 573"/>
                <a:gd name="T105" fmla="*/ 0 h 11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ffectLst>
              <a:outerShdw dist="91581" dir="3378596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7" name="Group 32"/>
          <p:cNvGrpSpPr>
            <a:grpSpLocks/>
          </p:cNvGrpSpPr>
          <p:nvPr/>
        </p:nvGrpSpPr>
        <p:grpSpPr bwMode="auto">
          <a:xfrm>
            <a:off x="832467" y="6063258"/>
            <a:ext cx="278287" cy="491006"/>
            <a:chOff x="2304" y="1344"/>
            <a:chExt cx="498" cy="1245"/>
          </a:xfrm>
        </p:grpSpPr>
        <p:sp>
          <p:nvSpPr>
            <p:cNvPr id="48" name="Freeform 33"/>
            <p:cNvSpPr>
              <a:spLocks/>
            </p:cNvSpPr>
            <p:nvPr/>
          </p:nvSpPr>
          <p:spPr bwMode="gray">
            <a:xfrm>
              <a:off x="2425" y="1344"/>
              <a:ext cx="233" cy="255"/>
            </a:xfrm>
            <a:custGeom>
              <a:avLst/>
              <a:gdLst>
                <a:gd name="T0" fmla="*/ 101 w 267"/>
                <a:gd name="T1" fmla="*/ 0 h 292"/>
                <a:gd name="T2" fmla="*/ 122 w 267"/>
                <a:gd name="T3" fmla="*/ 3 h 292"/>
                <a:gd name="T4" fmla="*/ 141 w 267"/>
                <a:gd name="T5" fmla="*/ 9 h 292"/>
                <a:gd name="T6" fmla="*/ 159 w 267"/>
                <a:gd name="T7" fmla="*/ 19 h 292"/>
                <a:gd name="T8" fmla="*/ 174 w 267"/>
                <a:gd name="T9" fmla="*/ 32 h 292"/>
                <a:gd name="T10" fmla="*/ 187 w 267"/>
                <a:gd name="T11" fmla="*/ 49 h 292"/>
                <a:gd name="T12" fmla="*/ 195 w 267"/>
                <a:gd name="T13" fmla="*/ 67 h 292"/>
                <a:gd name="T14" fmla="*/ 202 w 267"/>
                <a:gd name="T15" fmla="*/ 88 h 292"/>
                <a:gd name="T16" fmla="*/ 203 w 267"/>
                <a:gd name="T17" fmla="*/ 112 h 292"/>
                <a:gd name="T18" fmla="*/ 202 w 267"/>
                <a:gd name="T19" fmla="*/ 134 h 292"/>
                <a:gd name="T20" fmla="*/ 195 w 267"/>
                <a:gd name="T21" fmla="*/ 155 h 292"/>
                <a:gd name="T22" fmla="*/ 187 w 267"/>
                <a:gd name="T23" fmla="*/ 173 h 292"/>
                <a:gd name="T24" fmla="*/ 174 w 267"/>
                <a:gd name="T25" fmla="*/ 190 h 292"/>
                <a:gd name="T26" fmla="*/ 159 w 267"/>
                <a:gd name="T27" fmla="*/ 203 h 292"/>
                <a:gd name="T28" fmla="*/ 141 w 267"/>
                <a:gd name="T29" fmla="*/ 214 h 292"/>
                <a:gd name="T30" fmla="*/ 122 w 267"/>
                <a:gd name="T31" fmla="*/ 220 h 292"/>
                <a:gd name="T32" fmla="*/ 101 w 267"/>
                <a:gd name="T33" fmla="*/ 223 h 292"/>
                <a:gd name="T34" fmla="*/ 79 w 267"/>
                <a:gd name="T35" fmla="*/ 220 h 292"/>
                <a:gd name="T36" fmla="*/ 57 w 267"/>
                <a:gd name="T37" fmla="*/ 211 h 292"/>
                <a:gd name="T38" fmla="*/ 39 w 267"/>
                <a:gd name="T39" fmla="*/ 198 h 292"/>
                <a:gd name="T40" fmla="*/ 22 w 267"/>
                <a:gd name="T41" fmla="*/ 181 h 292"/>
                <a:gd name="T42" fmla="*/ 10 w 267"/>
                <a:gd name="T43" fmla="*/ 160 h 292"/>
                <a:gd name="T44" fmla="*/ 3 w 267"/>
                <a:gd name="T45" fmla="*/ 135 h 292"/>
                <a:gd name="T46" fmla="*/ 0 w 267"/>
                <a:gd name="T47" fmla="*/ 112 h 292"/>
                <a:gd name="T48" fmla="*/ 3 w 267"/>
                <a:gd name="T49" fmla="*/ 86 h 292"/>
                <a:gd name="T50" fmla="*/ 10 w 267"/>
                <a:gd name="T51" fmla="*/ 62 h 292"/>
                <a:gd name="T52" fmla="*/ 22 w 267"/>
                <a:gd name="T53" fmla="*/ 41 h 292"/>
                <a:gd name="T54" fmla="*/ 39 w 267"/>
                <a:gd name="T55" fmla="*/ 24 h 292"/>
                <a:gd name="T56" fmla="*/ 57 w 267"/>
                <a:gd name="T57" fmla="*/ 10 h 292"/>
                <a:gd name="T58" fmla="*/ 79 w 267"/>
                <a:gd name="T59" fmla="*/ 3 h 292"/>
                <a:gd name="T60" fmla="*/ 101 w 267"/>
                <a:gd name="T61" fmla="*/ 0 h 29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91581" dir="3378596" algn="ctr" rotWithShape="0">
                <a:srgbClr val="000000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gray">
            <a:xfrm>
              <a:off x="2304" y="1624"/>
              <a:ext cx="498" cy="965"/>
            </a:xfrm>
            <a:custGeom>
              <a:avLst/>
              <a:gdLst>
                <a:gd name="T0" fmla="*/ 55 w 573"/>
                <a:gd name="T1" fmla="*/ 3 h 1111"/>
                <a:gd name="T2" fmla="*/ 23 w 573"/>
                <a:gd name="T3" fmla="*/ 24 h 1111"/>
                <a:gd name="T4" fmla="*/ 3 w 573"/>
                <a:gd name="T5" fmla="*/ 56 h 1111"/>
                <a:gd name="T6" fmla="*/ 0 w 573"/>
                <a:gd name="T7" fmla="*/ 384 h 1111"/>
                <a:gd name="T8" fmla="*/ 1 w 573"/>
                <a:gd name="T9" fmla="*/ 389 h 1111"/>
                <a:gd name="T10" fmla="*/ 7 w 573"/>
                <a:gd name="T11" fmla="*/ 402 h 1111"/>
                <a:gd name="T12" fmla="*/ 20 w 573"/>
                <a:gd name="T13" fmla="*/ 415 h 1111"/>
                <a:gd name="T14" fmla="*/ 43 w 573"/>
                <a:gd name="T15" fmla="*/ 420 h 1111"/>
                <a:gd name="T16" fmla="*/ 63 w 573"/>
                <a:gd name="T17" fmla="*/ 416 h 1111"/>
                <a:gd name="T18" fmla="*/ 76 w 573"/>
                <a:gd name="T19" fmla="*/ 403 h 1111"/>
                <a:gd name="T20" fmla="*/ 80 w 573"/>
                <a:gd name="T21" fmla="*/ 389 h 1111"/>
                <a:gd name="T22" fmla="*/ 82 w 573"/>
                <a:gd name="T23" fmla="*/ 380 h 1111"/>
                <a:gd name="T24" fmla="*/ 82 w 573"/>
                <a:gd name="T25" fmla="*/ 125 h 1111"/>
                <a:gd name="T26" fmla="*/ 102 w 573"/>
                <a:gd name="T27" fmla="*/ 804 h 1111"/>
                <a:gd name="T28" fmla="*/ 104 w 573"/>
                <a:gd name="T29" fmla="*/ 810 h 1111"/>
                <a:gd name="T30" fmla="*/ 114 w 573"/>
                <a:gd name="T31" fmla="*/ 822 h 1111"/>
                <a:gd name="T32" fmla="*/ 131 w 573"/>
                <a:gd name="T33" fmla="*/ 834 h 1111"/>
                <a:gd name="T34" fmla="*/ 150 w 573"/>
                <a:gd name="T35" fmla="*/ 838 h 1111"/>
                <a:gd name="T36" fmla="*/ 171 w 573"/>
                <a:gd name="T37" fmla="*/ 837 h 1111"/>
                <a:gd name="T38" fmla="*/ 193 w 573"/>
                <a:gd name="T39" fmla="*/ 828 h 1111"/>
                <a:gd name="T40" fmla="*/ 205 w 573"/>
                <a:gd name="T41" fmla="*/ 815 h 1111"/>
                <a:gd name="T42" fmla="*/ 210 w 573"/>
                <a:gd name="T43" fmla="*/ 806 h 1111"/>
                <a:gd name="T44" fmla="*/ 210 w 573"/>
                <a:gd name="T45" fmla="*/ 376 h 1111"/>
                <a:gd name="T46" fmla="*/ 228 w 573"/>
                <a:gd name="T47" fmla="*/ 380 h 1111"/>
                <a:gd name="T48" fmla="*/ 228 w 573"/>
                <a:gd name="T49" fmla="*/ 403 h 1111"/>
                <a:gd name="T50" fmla="*/ 229 w 573"/>
                <a:gd name="T51" fmla="*/ 445 h 1111"/>
                <a:gd name="T52" fmla="*/ 229 w 573"/>
                <a:gd name="T53" fmla="*/ 501 h 1111"/>
                <a:gd name="T54" fmla="*/ 229 w 573"/>
                <a:gd name="T55" fmla="*/ 565 h 1111"/>
                <a:gd name="T56" fmla="*/ 229 w 573"/>
                <a:gd name="T57" fmla="*/ 632 h 1111"/>
                <a:gd name="T58" fmla="*/ 230 w 573"/>
                <a:gd name="T59" fmla="*/ 698 h 1111"/>
                <a:gd name="T60" fmla="*/ 230 w 573"/>
                <a:gd name="T61" fmla="*/ 757 h 1111"/>
                <a:gd name="T62" fmla="*/ 230 w 573"/>
                <a:gd name="T63" fmla="*/ 804 h 1111"/>
                <a:gd name="T64" fmla="*/ 231 w 573"/>
                <a:gd name="T65" fmla="*/ 810 h 1111"/>
                <a:gd name="T66" fmla="*/ 238 w 573"/>
                <a:gd name="T67" fmla="*/ 821 h 1111"/>
                <a:gd name="T68" fmla="*/ 253 w 573"/>
                <a:gd name="T69" fmla="*/ 832 h 1111"/>
                <a:gd name="T70" fmla="*/ 281 w 573"/>
                <a:gd name="T71" fmla="*/ 838 h 1111"/>
                <a:gd name="T72" fmla="*/ 309 w 573"/>
                <a:gd name="T73" fmla="*/ 832 h 1111"/>
                <a:gd name="T74" fmla="*/ 324 w 573"/>
                <a:gd name="T75" fmla="*/ 822 h 1111"/>
                <a:gd name="T76" fmla="*/ 330 w 573"/>
                <a:gd name="T77" fmla="*/ 810 h 1111"/>
                <a:gd name="T78" fmla="*/ 331 w 573"/>
                <a:gd name="T79" fmla="*/ 805 h 1111"/>
                <a:gd name="T80" fmla="*/ 352 w 573"/>
                <a:gd name="T81" fmla="*/ 125 h 1111"/>
                <a:gd name="T82" fmla="*/ 354 w 573"/>
                <a:gd name="T83" fmla="*/ 380 h 1111"/>
                <a:gd name="T84" fmla="*/ 356 w 573"/>
                <a:gd name="T85" fmla="*/ 390 h 1111"/>
                <a:gd name="T86" fmla="*/ 365 w 573"/>
                <a:gd name="T87" fmla="*/ 405 h 1111"/>
                <a:gd name="T88" fmla="*/ 382 w 573"/>
                <a:gd name="T89" fmla="*/ 416 h 1111"/>
                <a:gd name="T90" fmla="*/ 405 w 573"/>
                <a:gd name="T91" fmla="*/ 416 h 1111"/>
                <a:gd name="T92" fmla="*/ 421 w 573"/>
                <a:gd name="T93" fmla="*/ 405 h 1111"/>
                <a:gd name="T94" fmla="*/ 430 w 573"/>
                <a:gd name="T95" fmla="*/ 390 h 1111"/>
                <a:gd name="T96" fmla="*/ 433 w 573"/>
                <a:gd name="T97" fmla="*/ 383 h 1111"/>
                <a:gd name="T98" fmla="*/ 432 w 573"/>
                <a:gd name="T99" fmla="*/ 51 h 1111"/>
                <a:gd name="T100" fmla="*/ 413 w 573"/>
                <a:gd name="T101" fmla="*/ 21 h 1111"/>
                <a:gd name="T102" fmla="*/ 382 w 573"/>
                <a:gd name="T103" fmla="*/ 3 h 1111"/>
                <a:gd name="T104" fmla="*/ 71 w 573"/>
                <a:gd name="T105" fmla="*/ 0 h 11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91581" dir="3378596" algn="ctr" rotWithShape="0">
                <a:srgbClr val="000000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0" name="Group 44"/>
          <p:cNvGrpSpPr>
            <a:grpSpLocks/>
          </p:cNvGrpSpPr>
          <p:nvPr/>
        </p:nvGrpSpPr>
        <p:grpSpPr bwMode="auto">
          <a:xfrm>
            <a:off x="158182" y="4722759"/>
            <a:ext cx="265163" cy="464608"/>
            <a:chOff x="2304" y="1344"/>
            <a:chExt cx="498" cy="1245"/>
          </a:xfrm>
        </p:grpSpPr>
        <p:sp>
          <p:nvSpPr>
            <p:cNvPr id="51" name="Freeform 45"/>
            <p:cNvSpPr>
              <a:spLocks/>
            </p:cNvSpPr>
            <p:nvPr/>
          </p:nvSpPr>
          <p:spPr bwMode="gray">
            <a:xfrm>
              <a:off x="2425" y="1344"/>
              <a:ext cx="233" cy="255"/>
            </a:xfrm>
            <a:custGeom>
              <a:avLst/>
              <a:gdLst>
                <a:gd name="T0" fmla="*/ 101 w 267"/>
                <a:gd name="T1" fmla="*/ 0 h 292"/>
                <a:gd name="T2" fmla="*/ 122 w 267"/>
                <a:gd name="T3" fmla="*/ 3 h 292"/>
                <a:gd name="T4" fmla="*/ 141 w 267"/>
                <a:gd name="T5" fmla="*/ 9 h 292"/>
                <a:gd name="T6" fmla="*/ 159 w 267"/>
                <a:gd name="T7" fmla="*/ 19 h 292"/>
                <a:gd name="T8" fmla="*/ 174 w 267"/>
                <a:gd name="T9" fmla="*/ 32 h 292"/>
                <a:gd name="T10" fmla="*/ 187 w 267"/>
                <a:gd name="T11" fmla="*/ 49 h 292"/>
                <a:gd name="T12" fmla="*/ 195 w 267"/>
                <a:gd name="T13" fmla="*/ 67 h 292"/>
                <a:gd name="T14" fmla="*/ 202 w 267"/>
                <a:gd name="T15" fmla="*/ 88 h 292"/>
                <a:gd name="T16" fmla="*/ 203 w 267"/>
                <a:gd name="T17" fmla="*/ 112 h 292"/>
                <a:gd name="T18" fmla="*/ 202 w 267"/>
                <a:gd name="T19" fmla="*/ 134 h 292"/>
                <a:gd name="T20" fmla="*/ 195 w 267"/>
                <a:gd name="T21" fmla="*/ 155 h 292"/>
                <a:gd name="T22" fmla="*/ 187 w 267"/>
                <a:gd name="T23" fmla="*/ 173 h 292"/>
                <a:gd name="T24" fmla="*/ 174 w 267"/>
                <a:gd name="T25" fmla="*/ 190 h 292"/>
                <a:gd name="T26" fmla="*/ 159 w 267"/>
                <a:gd name="T27" fmla="*/ 203 h 292"/>
                <a:gd name="T28" fmla="*/ 141 w 267"/>
                <a:gd name="T29" fmla="*/ 214 h 292"/>
                <a:gd name="T30" fmla="*/ 122 w 267"/>
                <a:gd name="T31" fmla="*/ 220 h 292"/>
                <a:gd name="T32" fmla="*/ 101 w 267"/>
                <a:gd name="T33" fmla="*/ 223 h 292"/>
                <a:gd name="T34" fmla="*/ 79 w 267"/>
                <a:gd name="T35" fmla="*/ 220 h 292"/>
                <a:gd name="T36" fmla="*/ 57 w 267"/>
                <a:gd name="T37" fmla="*/ 211 h 292"/>
                <a:gd name="T38" fmla="*/ 39 w 267"/>
                <a:gd name="T39" fmla="*/ 198 h 292"/>
                <a:gd name="T40" fmla="*/ 22 w 267"/>
                <a:gd name="T41" fmla="*/ 181 h 292"/>
                <a:gd name="T42" fmla="*/ 10 w 267"/>
                <a:gd name="T43" fmla="*/ 160 h 292"/>
                <a:gd name="T44" fmla="*/ 3 w 267"/>
                <a:gd name="T45" fmla="*/ 135 h 292"/>
                <a:gd name="T46" fmla="*/ 0 w 267"/>
                <a:gd name="T47" fmla="*/ 112 h 292"/>
                <a:gd name="T48" fmla="*/ 3 w 267"/>
                <a:gd name="T49" fmla="*/ 86 h 292"/>
                <a:gd name="T50" fmla="*/ 10 w 267"/>
                <a:gd name="T51" fmla="*/ 62 h 292"/>
                <a:gd name="T52" fmla="*/ 22 w 267"/>
                <a:gd name="T53" fmla="*/ 41 h 292"/>
                <a:gd name="T54" fmla="*/ 39 w 267"/>
                <a:gd name="T55" fmla="*/ 24 h 292"/>
                <a:gd name="T56" fmla="*/ 57 w 267"/>
                <a:gd name="T57" fmla="*/ 10 h 292"/>
                <a:gd name="T58" fmla="*/ 79 w 267"/>
                <a:gd name="T59" fmla="*/ 3 h 292"/>
                <a:gd name="T60" fmla="*/ 101 w 267"/>
                <a:gd name="T61" fmla="*/ 0 h 29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B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91581" dir="3378596" algn="ctr" rotWithShape="0">
                <a:srgbClr val="000000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gray">
            <a:xfrm>
              <a:off x="2304" y="1624"/>
              <a:ext cx="498" cy="965"/>
            </a:xfrm>
            <a:custGeom>
              <a:avLst/>
              <a:gdLst>
                <a:gd name="T0" fmla="*/ 55 w 573"/>
                <a:gd name="T1" fmla="*/ 3 h 1111"/>
                <a:gd name="T2" fmla="*/ 23 w 573"/>
                <a:gd name="T3" fmla="*/ 24 h 1111"/>
                <a:gd name="T4" fmla="*/ 3 w 573"/>
                <a:gd name="T5" fmla="*/ 56 h 1111"/>
                <a:gd name="T6" fmla="*/ 0 w 573"/>
                <a:gd name="T7" fmla="*/ 384 h 1111"/>
                <a:gd name="T8" fmla="*/ 1 w 573"/>
                <a:gd name="T9" fmla="*/ 389 h 1111"/>
                <a:gd name="T10" fmla="*/ 7 w 573"/>
                <a:gd name="T11" fmla="*/ 402 h 1111"/>
                <a:gd name="T12" fmla="*/ 20 w 573"/>
                <a:gd name="T13" fmla="*/ 415 h 1111"/>
                <a:gd name="T14" fmla="*/ 43 w 573"/>
                <a:gd name="T15" fmla="*/ 420 h 1111"/>
                <a:gd name="T16" fmla="*/ 63 w 573"/>
                <a:gd name="T17" fmla="*/ 416 h 1111"/>
                <a:gd name="T18" fmla="*/ 76 w 573"/>
                <a:gd name="T19" fmla="*/ 403 h 1111"/>
                <a:gd name="T20" fmla="*/ 80 w 573"/>
                <a:gd name="T21" fmla="*/ 389 h 1111"/>
                <a:gd name="T22" fmla="*/ 82 w 573"/>
                <a:gd name="T23" fmla="*/ 380 h 1111"/>
                <a:gd name="T24" fmla="*/ 82 w 573"/>
                <a:gd name="T25" fmla="*/ 125 h 1111"/>
                <a:gd name="T26" fmla="*/ 102 w 573"/>
                <a:gd name="T27" fmla="*/ 804 h 1111"/>
                <a:gd name="T28" fmla="*/ 104 w 573"/>
                <a:gd name="T29" fmla="*/ 810 h 1111"/>
                <a:gd name="T30" fmla="*/ 114 w 573"/>
                <a:gd name="T31" fmla="*/ 822 h 1111"/>
                <a:gd name="T32" fmla="*/ 131 w 573"/>
                <a:gd name="T33" fmla="*/ 834 h 1111"/>
                <a:gd name="T34" fmla="*/ 150 w 573"/>
                <a:gd name="T35" fmla="*/ 838 h 1111"/>
                <a:gd name="T36" fmla="*/ 171 w 573"/>
                <a:gd name="T37" fmla="*/ 837 h 1111"/>
                <a:gd name="T38" fmla="*/ 193 w 573"/>
                <a:gd name="T39" fmla="*/ 828 h 1111"/>
                <a:gd name="T40" fmla="*/ 205 w 573"/>
                <a:gd name="T41" fmla="*/ 815 h 1111"/>
                <a:gd name="T42" fmla="*/ 210 w 573"/>
                <a:gd name="T43" fmla="*/ 806 h 1111"/>
                <a:gd name="T44" fmla="*/ 210 w 573"/>
                <a:gd name="T45" fmla="*/ 376 h 1111"/>
                <a:gd name="T46" fmla="*/ 228 w 573"/>
                <a:gd name="T47" fmla="*/ 380 h 1111"/>
                <a:gd name="T48" fmla="*/ 228 w 573"/>
                <a:gd name="T49" fmla="*/ 403 h 1111"/>
                <a:gd name="T50" fmla="*/ 229 w 573"/>
                <a:gd name="T51" fmla="*/ 445 h 1111"/>
                <a:gd name="T52" fmla="*/ 229 w 573"/>
                <a:gd name="T53" fmla="*/ 501 h 1111"/>
                <a:gd name="T54" fmla="*/ 229 w 573"/>
                <a:gd name="T55" fmla="*/ 565 h 1111"/>
                <a:gd name="T56" fmla="*/ 229 w 573"/>
                <a:gd name="T57" fmla="*/ 632 h 1111"/>
                <a:gd name="T58" fmla="*/ 230 w 573"/>
                <a:gd name="T59" fmla="*/ 698 h 1111"/>
                <a:gd name="T60" fmla="*/ 230 w 573"/>
                <a:gd name="T61" fmla="*/ 757 h 1111"/>
                <a:gd name="T62" fmla="*/ 230 w 573"/>
                <a:gd name="T63" fmla="*/ 804 h 1111"/>
                <a:gd name="T64" fmla="*/ 231 w 573"/>
                <a:gd name="T65" fmla="*/ 810 h 1111"/>
                <a:gd name="T66" fmla="*/ 238 w 573"/>
                <a:gd name="T67" fmla="*/ 821 h 1111"/>
                <a:gd name="T68" fmla="*/ 253 w 573"/>
                <a:gd name="T69" fmla="*/ 832 h 1111"/>
                <a:gd name="T70" fmla="*/ 281 w 573"/>
                <a:gd name="T71" fmla="*/ 838 h 1111"/>
                <a:gd name="T72" fmla="*/ 309 w 573"/>
                <a:gd name="T73" fmla="*/ 832 h 1111"/>
                <a:gd name="T74" fmla="*/ 324 w 573"/>
                <a:gd name="T75" fmla="*/ 822 h 1111"/>
                <a:gd name="T76" fmla="*/ 330 w 573"/>
                <a:gd name="T77" fmla="*/ 810 h 1111"/>
                <a:gd name="T78" fmla="*/ 331 w 573"/>
                <a:gd name="T79" fmla="*/ 805 h 1111"/>
                <a:gd name="T80" fmla="*/ 352 w 573"/>
                <a:gd name="T81" fmla="*/ 125 h 1111"/>
                <a:gd name="T82" fmla="*/ 354 w 573"/>
                <a:gd name="T83" fmla="*/ 380 h 1111"/>
                <a:gd name="T84" fmla="*/ 356 w 573"/>
                <a:gd name="T85" fmla="*/ 390 h 1111"/>
                <a:gd name="T86" fmla="*/ 365 w 573"/>
                <a:gd name="T87" fmla="*/ 405 h 1111"/>
                <a:gd name="T88" fmla="*/ 382 w 573"/>
                <a:gd name="T89" fmla="*/ 416 h 1111"/>
                <a:gd name="T90" fmla="*/ 405 w 573"/>
                <a:gd name="T91" fmla="*/ 416 h 1111"/>
                <a:gd name="T92" fmla="*/ 421 w 573"/>
                <a:gd name="T93" fmla="*/ 405 h 1111"/>
                <a:gd name="T94" fmla="*/ 430 w 573"/>
                <a:gd name="T95" fmla="*/ 390 h 1111"/>
                <a:gd name="T96" fmla="*/ 433 w 573"/>
                <a:gd name="T97" fmla="*/ 383 h 1111"/>
                <a:gd name="T98" fmla="*/ 432 w 573"/>
                <a:gd name="T99" fmla="*/ 51 h 1111"/>
                <a:gd name="T100" fmla="*/ 413 w 573"/>
                <a:gd name="T101" fmla="*/ 21 h 1111"/>
                <a:gd name="T102" fmla="*/ 382 w 573"/>
                <a:gd name="T103" fmla="*/ 3 h 1111"/>
                <a:gd name="T104" fmla="*/ 71 w 573"/>
                <a:gd name="T105" fmla="*/ 0 h 11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B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91581" dir="3378596" algn="ctr" rotWithShape="0">
                <a:srgbClr val="000000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3" name="Group 29"/>
          <p:cNvGrpSpPr>
            <a:grpSpLocks/>
          </p:cNvGrpSpPr>
          <p:nvPr/>
        </p:nvGrpSpPr>
        <p:grpSpPr bwMode="auto">
          <a:xfrm>
            <a:off x="142355" y="5385108"/>
            <a:ext cx="253033" cy="449185"/>
            <a:chOff x="2304" y="1344"/>
            <a:chExt cx="498" cy="1245"/>
          </a:xfrm>
        </p:grpSpPr>
        <p:sp>
          <p:nvSpPr>
            <p:cNvPr id="54" name="Freeform 30"/>
            <p:cNvSpPr>
              <a:spLocks/>
            </p:cNvSpPr>
            <p:nvPr/>
          </p:nvSpPr>
          <p:spPr bwMode="gray">
            <a:xfrm>
              <a:off x="2425" y="1344"/>
              <a:ext cx="233" cy="254"/>
            </a:xfrm>
            <a:custGeom>
              <a:avLst/>
              <a:gdLst>
                <a:gd name="T0" fmla="*/ 101 w 267"/>
                <a:gd name="T1" fmla="*/ 0 h 292"/>
                <a:gd name="T2" fmla="*/ 122 w 267"/>
                <a:gd name="T3" fmla="*/ 3 h 292"/>
                <a:gd name="T4" fmla="*/ 141 w 267"/>
                <a:gd name="T5" fmla="*/ 9 h 292"/>
                <a:gd name="T6" fmla="*/ 159 w 267"/>
                <a:gd name="T7" fmla="*/ 19 h 292"/>
                <a:gd name="T8" fmla="*/ 174 w 267"/>
                <a:gd name="T9" fmla="*/ 32 h 292"/>
                <a:gd name="T10" fmla="*/ 187 w 267"/>
                <a:gd name="T11" fmla="*/ 49 h 292"/>
                <a:gd name="T12" fmla="*/ 195 w 267"/>
                <a:gd name="T13" fmla="*/ 67 h 292"/>
                <a:gd name="T14" fmla="*/ 202 w 267"/>
                <a:gd name="T15" fmla="*/ 88 h 292"/>
                <a:gd name="T16" fmla="*/ 203 w 267"/>
                <a:gd name="T17" fmla="*/ 110 h 292"/>
                <a:gd name="T18" fmla="*/ 202 w 267"/>
                <a:gd name="T19" fmla="*/ 132 h 292"/>
                <a:gd name="T20" fmla="*/ 195 w 267"/>
                <a:gd name="T21" fmla="*/ 154 h 292"/>
                <a:gd name="T22" fmla="*/ 187 w 267"/>
                <a:gd name="T23" fmla="*/ 171 h 292"/>
                <a:gd name="T24" fmla="*/ 174 w 267"/>
                <a:gd name="T25" fmla="*/ 189 h 292"/>
                <a:gd name="T26" fmla="*/ 159 w 267"/>
                <a:gd name="T27" fmla="*/ 202 h 292"/>
                <a:gd name="T28" fmla="*/ 141 w 267"/>
                <a:gd name="T29" fmla="*/ 212 h 292"/>
                <a:gd name="T30" fmla="*/ 122 w 267"/>
                <a:gd name="T31" fmla="*/ 218 h 292"/>
                <a:gd name="T32" fmla="*/ 101 w 267"/>
                <a:gd name="T33" fmla="*/ 221 h 292"/>
                <a:gd name="T34" fmla="*/ 79 w 267"/>
                <a:gd name="T35" fmla="*/ 218 h 292"/>
                <a:gd name="T36" fmla="*/ 57 w 267"/>
                <a:gd name="T37" fmla="*/ 210 h 292"/>
                <a:gd name="T38" fmla="*/ 39 w 267"/>
                <a:gd name="T39" fmla="*/ 197 h 292"/>
                <a:gd name="T40" fmla="*/ 22 w 267"/>
                <a:gd name="T41" fmla="*/ 179 h 292"/>
                <a:gd name="T42" fmla="*/ 10 w 267"/>
                <a:gd name="T43" fmla="*/ 159 h 292"/>
                <a:gd name="T44" fmla="*/ 3 w 267"/>
                <a:gd name="T45" fmla="*/ 135 h 292"/>
                <a:gd name="T46" fmla="*/ 0 w 267"/>
                <a:gd name="T47" fmla="*/ 110 h 292"/>
                <a:gd name="T48" fmla="*/ 3 w 267"/>
                <a:gd name="T49" fmla="*/ 85 h 292"/>
                <a:gd name="T50" fmla="*/ 10 w 267"/>
                <a:gd name="T51" fmla="*/ 61 h 292"/>
                <a:gd name="T52" fmla="*/ 22 w 267"/>
                <a:gd name="T53" fmla="*/ 41 h 292"/>
                <a:gd name="T54" fmla="*/ 39 w 267"/>
                <a:gd name="T55" fmla="*/ 24 h 292"/>
                <a:gd name="T56" fmla="*/ 57 w 267"/>
                <a:gd name="T57" fmla="*/ 10 h 292"/>
                <a:gd name="T58" fmla="*/ 79 w 267"/>
                <a:gd name="T59" fmla="*/ 3 h 292"/>
                <a:gd name="T60" fmla="*/ 101 w 267"/>
                <a:gd name="T61" fmla="*/ 0 h 29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993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91581" dir="3378596" algn="ctr" rotWithShape="0">
                <a:srgbClr val="000000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31"/>
            <p:cNvSpPr>
              <a:spLocks/>
            </p:cNvSpPr>
            <p:nvPr/>
          </p:nvSpPr>
          <p:spPr bwMode="gray">
            <a:xfrm>
              <a:off x="2304" y="1626"/>
              <a:ext cx="498" cy="963"/>
            </a:xfrm>
            <a:custGeom>
              <a:avLst/>
              <a:gdLst>
                <a:gd name="T0" fmla="*/ 55 w 573"/>
                <a:gd name="T1" fmla="*/ 3 h 1111"/>
                <a:gd name="T2" fmla="*/ 23 w 573"/>
                <a:gd name="T3" fmla="*/ 24 h 1111"/>
                <a:gd name="T4" fmla="*/ 3 w 573"/>
                <a:gd name="T5" fmla="*/ 56 h 1111"/>
                <a:gd name="T6" fmla="*/ 0 w 573"/>
                <a:gd name="T7" fmla="*/ 382 h 1111"/>
                <a:gd name="T8" fmla="*/ 1 w 573"/>
                <a:gd name="T9" fmla="*/ 387 h 1111"/>
                <a:gd name="T10" fmla="*/ 7 w 573"/>
                <a:gd name="T11" fmla="*/ 400 h 1111"/>
                <a:gd name="T12" fmla="*/ 20 w 573"/>
                <a:gd name="T13" fmla="*/ 413 h 1111"/>
                <a:gd name="T14" fmla="*/ 43 w 573"/>
                <a:gd name="T15" fmla="*/ 419 h 1111"/>
                <a:gd name="T16" fmla="*/ 63 w 573"/>
                <a:gd name="T17" fmla="*/ 414 h 1111"/>
                <a:gd name="T18" fmla="*/ 76 w 573"/>
                <a:gd name="T19" fmla="*/ 401 h 1111"/>
                <a:gd name="T20" fmla="*/ 80 w 573"/>
                <a:gd name="T21" fmla="*/ 387 h 1111"/>
                <a:gd name="T22" fmla="*/ 82 w 573"/>
                <a:gd name="T23" fmla="*/ 378 h 1111"/>
                <a:gd name="T24" fmla="*/ 82 w 573"/>
                <a:gd name="T25" fmla="*/ 125 h 1111"/>
                <a:gd name="T26" fmla="*/ 102 w 573"/>
                <a:gd name="T27" fmla="*/ 801 h 1111"/>
                <a:gd name="T28" fmla="*/ 104 w 573"/>
                <a:gd name="T29" fmla="*/ 806 h 1111"/>
                <a:gd name="T30" fmla="*/ 114 w 573"/>
                <a:gd name="T31" fmla="*/ 818 h 1111"/>
                <a:gd name="T32" fmla="*/ 131 w 573"/>
                <a:gd name="T33" fmla="*/ 830 h 1111"/>
                <a:gd name="T34" fmla="*/ 150 w 573"/>
                <a:gd name="T35" fmla="*/ 835 h 1111"/>
                <a:gd name="T36" fmla="*/ 171 w 573"/>
                <a:gd name="T37" fmla="*/ 834 h 1111"/>
                <a:gd name="T38" fmla="*/ 193 w 573"/>
                <a:gd name="T39" fmla="*/ 824 h 1111"/>
                <a:gd name="T40" fmla="*/ 205 w 573"/>
                <a:gd name="T41" fmla="*/ 811 h 1111"/>
                <a:gd name="T42" fmla="*/ 210 w 573"/>
                <a:gd name="T43" fmla="*/ 803 h 1111"/>
                <a:gd name="T44" fmla="*/ 210 w 573"/>
                <a:gd name="T45" fmla="*/ 375 h 1111"/>
                <a:gd name="T46" fmla="*/ 228 w 573"/>
                <a:gd name="T47" fmla="*/ 378 h 1111"/>
                <a:gd name="T48" fmla="*/ 228 w 573"/>
                <a:gd name="T49" fmla="*/ 401 h 1111"/>
                <a:gd name="T50" fmla="*/ 229 w 573"/>
                <a:gd name="T51" fmla="*/ 443 h 1111"/>
                <a:gd name="T52" fmla="*/ 229 w 573"/>
                <a:gd name="T53" fmla="*/ 499 h 1111"/>
                <a:gd name="T54" fmla="*/ 229 w 573"/>
                <a:gd name="T55" fmla="*/ 563 h 1111"/>
                <a:gd name="T56" fmla="*/ 229 w 573"/>
                <a:gd name="T57" fmla="*/ 629 h 1111"/>
                <a:gd name="T58" fmla="*/ 230 w 573"/>
                <a:gd name="T59" fmla="*/ 696 h 1111"/>
                <a:gd name="T60" fmla="*/ 230 w 573"/>
                <a:gd name="T61" fmla="*/ 754 h 1111"/>
                <a:gd name="T62" fmla="*/ 230 w 573"/>
                <a:gd name="T63" fmla="*/ 801 h 1111"/>
                <a:gd name="T64" fmla="*/ 231 w 573"/>
                <a:gd name="T65" fmla="*/ 806 h 1111"/>
                <a:gd name="T66" fmla="*/ 238 w 573"/>
                <a:gd name="T67" fmla="*/ 817 h 1111"/>
                <a:gd name="T68" fmla="*/ 253 w 573"/>
                <a:gd name="T69" fmla="*/ 829 h 1111"/>
                <a:gd name="T70" fmla="*/ 281 w 573"/>
                <a:gd name="T71" fmla="*/ 835 h 1111"/>
                <a:gd name="T72" fmla="*/ 309 w 573"/>
                <a:gd name="T73" fmla="*/ 829 h 1111"/>
                <a:gd name="T74" fmla="*/ 324 w 573"/>
                <a:gd name="T75" fmla="*/ 818 h 1111"/>
                <a:gd name="T76" fmla="*/ 330 w 573"/>
                <a:gd name="T77" fmla="*/ 806 h 1111"/>
                <a:gd name="T78" fmla="*/ 331 w 573"/>
                <a:gd name="T79" fmla="*/ 802 h 1111"/>
                <a:gd name="T80" fmla="*/ 352 w 573"/>
                <a:gd name="T81" fmla="*/ 125 h 1111"/>
                <a:gd name="T82" fmla="*/ 354 w 573"/>
                <a:gd name="T83" fmla="*/ 378 h 1111"/>
                <a:gd name="T84" fmla="*/ 356 w 573"/>
                <a:gd name="T85" fmla="*/ 388 h 1111"/>
                <a:gd name="T86" fmla="*/ 365 w 573"/>
                <a:gd name="T87" fmla="*/ 403 h 1111"/>
                <a:gd name="T88" fmla="*/ 382 w 573"/>
                <a:gd name="T89" fmla="*/ 414 h 1111"/>
                <a:gd name="T90" fmla="*/ 405 w 573"/>
                <a:gd name="T91" fmla="*/ 414 h 1111"/>
                <a:gd name="T92" fmla="*/ 421 w 573"/>
                <a:gd name="T93" fmla="*/ 403 h 1111"/>
                <a:gd name="T94" fmla="*/ 430 w 573"/>
                <a:gd name="T95" fmla="*/ 388 h 1111"/>
                <a:gd name="T96" fmla="*/ 433 w 573"/>
                <a:gd name="T97" fmla="*/ 381 h 1111"/>
                <a:gd name="T98" fmla="*/ 432 w 573"/>
                <a:gd name="T99" fmla="*/ 51 h 1111"/>
                <a:gd name="T100" fmla="*/ 413 w 573"/>
                <a:gd name="T101" fmla="*/ 21 h 1111"/>
                <a:gd name="T102" fmla="*/ 382 w 573"/>
                <a:gd name="T103" fmla="*/ 3 h 1111"/>
                <a:gd name="T104" fmla="*/ 71 w 573"/>
                <a:gd name="T105" fmla="*/ 0 h 11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993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91581" dir="3378596" algn="ctr" rotWithShape="0">
                <a:srgbClr val="000000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6" name="Group 44"/>
          <p:cNvGrpSpPr>
            <a:grpSpLocks/>
          </p:cNvGrpSpPr>
          <p:nvPr/>
        </p:nvGrpSpPr>
        <p:grpSpPr bwMode="auto">
          <a:xfrm>
            <a:off x="395388" y="4984508"/>
            <a:ext cx="251139" cy="449185"/>
            <a:chOff x="2304" y="1344"/>
            <a:chExt cx="498" cy="1245"/>
          </a:xfrm>
        </p:grpSpPr>
        <p:sp>
          <p:nvSpPr>
            <p:cNvPr id="57" name="Freeform 45"/>
            <p:cNvSpPr>
              <a:spLocks/>
            </p:cNvSpPr>
            <p:nvPr/>
          </p:nvSpPr>
          <p:spPr bwMode="gray">
            <a:xfrm>
              <a:off x="2425" y="1344"/>
              <a:ext cx="233" cy="255"/>
            </a:xfrm>
            <a:custGeom>
              <a:avLst/>
              <a:gdLst>
                <a:gd name="T0" fmla="*/ 101 w 267"/>
                <a:gd name="T1" fmla="*/ 0 h 292"/>
                <a:gd name="T2" fmla="*/ 122 w 267"/>
                <a:gd name="T3" fmla="*/ 3 h 292"/>
                <a:gd name="T4" fmla="*/ 141 w 267"/>
                <a:gd name="T5" fmla="*/ 9 h 292"/>
                <a:gd name="T6" fmla="*/ 159 w 267"/>
                <a:gd name="T7" fmla="*/ 19 h 292"/>
                <a:gd name="T8" fmla="*/ 174 w 267"/>
                <a:gd name="T9" fmla="*/ 32 h 292"/>
                <a:gd name="T10" fmla="*/ 187 w 267"/>
                <a:gd name="T11" fmla="*/ 49 h 292"/>
                <a:gd name="T12" fmla="*/ 195 w 267"/>
                <a:gd name="T13" fmla="*/ 67 h 292"/>
                <a:gd name="T14" fmla="*/ 202 w 267"/>
                <a:gd name="T15" fmla="*/ 88 h 292"/>
                <a:gd name="T16" fmla="*/ 203 w 267"/>
                <a:gd name="T17" fmla="*/ 112 h 292"/>
                <a:gd name="T18" fmla="*/ 202 w 267"/>
                <a:gd name="T19" fmla="*/ 134 h 292"/>
                <a:gd name="T20" fmla="*/ 195 w 267"/>
                <a:gd name="T21" fmla="*/ 155 h 292"/>
                <a:gd name="T22" fmla="*/ 187 w 267"/>
                <a:gd name="T23" fmla="*/ 173 h 292"/>
                <a:gd name="T24" fmla="*/ 174 w 267"/>
                <a:gd name="T25" fmla="*/ 190 h 292"/>
                <a:gd name="T26" fmla="*/ 159 w 267"/>
                <a:gd name="T27" fmla="*/ 203 h 292"/>
                <a:gd name="T28" fmla="*/ 141 w 267"/>
                <a:gd name="T29" fmla="*/ 214 h 292"/>
                <a:gd name="T30" fmla="*/ 122 w 267"/>
                <a:gd name="T31" fmla="*/ 220 h 292"/>
                <a:gd name="T32" fmla="*/ 101 w 267"/>
                <a:gd name="T33" fmla="*/ 223 h 292"/>
                <a:gd name="T34" fmla="*/ 79 w 267"/>
                <a:gd name="T35" fmla="*/ 220 h 292"/>
                <a:gd name="T36" fmla="*/ 57 w 267"/>
                <a:gd name="T37" fmla="*/ 211 h 292"/>
                <a:gd name="T38" fmla="*/ 39 w 267"/>
                <a:gd name="T39" fmla="*/ 198 h 292"/>
                <a:gd name="T40" fmla="*/ 22 w 267"/>
                <a:gd name="T41" fmla="*/ 181 h 292"/>
                <a:gd name="T42" fmla="*/ 10 w 267"/>
                <a:gd name="T43" fmla="*/ 160 h 292"/>
                <a:gd name="T44" fmla="*/ 3 w 267"/>
                <a:gd name="T45" fmla="*/ 135 h 292"/>
                <a:gd name="T46" fmla="*/ 0 w 267"/>
                <a:gd name="T47" fmla="*/ 112 h 292"/>
                <a:gd name="T48" fmla="*/ 3 w 267"/>
                <a:gd name="T49" fmla="*/ 86 h 292"/>
                <a:gd name="T50" fmla="*/ 10 w 267"/>
                <a:gd name="T51" fmla="*/ 62 h 292"/>
                <a:gd name="T52" fmla="*/ 22 w 267"/>
                <a:gd name="T53" fmla="*/ 41 h 292"/>
                <a:gd name="T54" fmla="*/ 39 w 267"/>
                <a:gd name="T55" fmla="*/ 24 h 292"/>
                <a:gd name="T56" fmla="*/ 57 w 267"/>
                <a:gd name="T57" fmla="*/ 10 h 292"/>
                <a:gd name="T58" fmla="*/ 79 w 267"/>
                <a:gd name="T59" fmla="*/ 3 h 292"/>
                <a:gd name="T60" fmla="*/ 101 w 267"/>
                <a:gd name="T61" fmla="*/ 0 h 29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B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91581" dir="3378596" algn="ctr" rotWithShape="0">
                <a:srgbClr val="000000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46"/>
            <p:cNvSpPr>
              <a:spLocks/>
            </p:cNvSpPr>
            <p:nvPr/>
          </p:nvSpPr>
          <p:spPr bwMode="gray">
            <a:xfrm>
              <a:off x="2304" y="1624"/>
              <a:ext cx="498" cy="965"/>
            </a:xfrm>
            <a:custGeom>
              <a:avLst/>
              <a:gdLst>
                <a:gd name="T0" fmla="*/ 55 w 573"/>
                <a:gd name="T1" fmla="*/ 3 h 1111"/>
                <a:gd name="T2" fmla="*/ 23 w 573"/>
                <a:gd name="T3" fmla="*/ 24 h 1111"/>
                <a:gd name="T4" fmla="*/ 3 w 573"/>
                <a:gd name="T5" fmla="*/ 56 h 1111"/>
                <a:gd name="T6" fmla="*/ 0 w 573"/>
                <a:gd name="T7" fmla="*/ 384 h 1111"/>
                <a:gd name="T8" fmla="*/ 1 w 573"/>
                <a:gd name="T9" fmla="*/ 389 h 1111"/>
                <a:gd name="T10" fmla="*/ 7 w 573"/>
                <a:gd name="T11" fmla="*/ 402 h 1111"/>
                <a:gd name="T12" fmla="*/ 20 w 573"/>
                <a:gd name="T13" fmla="*/ 415 h 1111"/>
                <a:gd name="T14" fmla="*/ 43 w 573"/>
                <a:gd name="T15" fmla="*/ 420 h 1111"/>
                <a:gd name="T16" fmla="*/ 63 w 573"/>
                <a:gd name="T17" fmla="*/ 416 h 1111"/>
                <a:gd name="T18" fmla="*/ 76 w 573"/>
                <a:gd name="T19" fmla="*/ 403 h 1111"/>
                <a:gd name="T20" fmla="*/ 80 w 573"/>
                <a:gd name="T21" fmla="*/ 389 h 1111"/>
                <a:gd name="T22" fmla="*/ 82 w 573"/>
                <a:gd name="T23" fmla="*/ 380 h 1111"/>
                <a:gd name="T24" fmla="*/ 82 w 573"/>
                <a:gd name="T25" fmla="*/ 125 h 1111"/>
                <a:gd name="T26" fmla="*/ 102 w 573"/>
                <a:gd name="T27" fmla="*/ 804 h 1111"/>
                <a:gd name="T28" fmla="*/ 104 w 573"/>
                <a:gd name="T29" fmla="*/ 810 h 1111"/>
                <a:gd name="T30" fmla="*/ 114 w 573"/>
                <a:gd name="T31" fmla="*/ 822 h 1111"/>
                <a:gd name="T32" fmla="*/ 131 w 573"/>
                <a:gd name="T33" fmla="*/ 834 h 1111"/>
                <a:gd name="T34" fmla="*/ 150 w 573"/>
                <a:gd name="T35" fmla="*/ 838 h 1111"/>
                <a:gd name="T36" fmla="*/ 171 w 573"/>
                <a:gd name="T37" fmla="*/ 837 h 1111"/>
                <a:gd name="T38" fmla="*/ 193 w 573"/>
                <a:gd name="T39" fmla="*/ 828 h 1111"/>
                <a:gd name="T40" fmla="*/ 205 w 573"/>
                <a:gd name="T41" fmla="*/ 815 h 1111"/>
                <a:gd name="T42" fmla="*/ 210 w 573"/>
                <a:gd name="T43" fmla="*/ 806 h 1111"/>
                <a:gd name="T44" fmla="*/ 210 w 573"/>
                <a:gd name="T45" fmla="*/ 376 h 1111"/>
                <a:gd name="T46" fmla="*/ 228 w 573"/>
                <a:gd name="T47" fmla="*/ 380 h 1111"/>
                <a:gd name="T48" fmla="*/ 228 w 573"/>
                <a:gd name="T49" fmla="*/ 403 h 1111"/>
                <a:gd name="T50" fmla="*/ 229 w 573"/>
                <a:gd name="T51" fmla="*/ 445 h 1111"/>
                <a:gd name="T52" fmla="*/ 229 w 573"/>
                <a:gd name="T53" fmla="*/ 501 h 1111"/>
                <a:gd name="T54" fmla="*/ 229 w 573"/>
                <a:gd name="T55" fmla="*/ 565 h 1111"/>
                <a:gd name="T56" fmla="*/ 229 w 573"/>
                <a:gd name="T57" fmla="*/ 632 h 1111"/>
                <a:gd name="T58" fmla="*/ 230 w 573"/>
                <a:gd name="T59" fmla="*/ 698 h 1111"/>
                <a:gd name="T60" fmla="*/ 230 w 573"/>
                <a:gd name="T61" fmla="*/ 757 h 1111"/>
                <a:gd name="T62" fmla="*/ 230 w 573"/>
                <a:gd name="T63" fmla="*/ 804 h 1111"/>
                <a:gd name="T64" fmla="*/ 231 w 573"/>
                <a:gd name="T65" fmla="*/ 810 h 1111"/>
                <a:gd name="T66" fmla="*/ 238 w 573"/>
                <a:gd name="T67" fmla="*/ 821 h 1111"/>
                <a:gd name="T68" fmla="*/ 253 w 573"/>
                <a:gd name="T69" fmla="*/ 832 h 1111"/>
                <a:gd name="T70" fmla="*/ 281 w 573"/>
                <a:gd name="T71" fmla="*/ 838 h 1111"/>
                <a:gd name="T72" fmla="*/ 309 w 573"/>
                <a:gd name="T73" fmla="*/ 832 h 1111"/>
                <a:gd name="T74" fmla="*/ 324 w 573"/>
                <a:gd name="T75" fmla="*/ 822 h 1111"/>
                <a:gd name="T76" fmla="*/ 330 w 573"/>
                <a:gd name="T77" fmla="*/ 810 h 1111"/>
                <a:gd name="T78" fmla="*/ 331 w 573"/>
                <a:gd name="T79" fmla="*/ 805 h 1111"/>
                <a:gd name="T80" fmla="*/ 352 w 573"/>
                <a:gd name="T81" fmla="*/ 125 h 1111"/>
                <a:gd name="T82" fmla="*/ 354 w 573"/>
                <a:gd name="T83" fmla="*/ 380 h 1111"/>
                <a:gd name="T84" fmla="*/ 356 w 573"/>
                <a:gd name="T85" fmla="*/ 390 h 1111"/>
                <a:gd name="T86" fmla="*/ 365 w 573"/>
                <a:gd name="T87" fmla="*/ 405 h 1111"/>
                <a:gd name="T88" fmla="*/ 382 w 573"/>
                <a:gd name="T89" fmla="*/ 416 h 1111"/>
                <a:gd name="T90" fmla="*/ 405 w 573"/>
                <a:gd name="T91" fmla="*/ 416 h 1111"/>
                <a:gd name="T92" fmla="*/ 421 w 573"/>
                <a:gd name="T93" fmla="*/ 405 h 1111"/>
                <a:gd name="T94" fmla="*/ 430 w 573"/>
                <a:gd name="T95" fmla="*/ 390 h 1111"/>
                <a:gd name="T96" fmla="*/ 433 w 573"/>
                <a:gd name="T97" fmla="*/ 383 h 1111"/>
                <a:gd name="T98" fmla="*/ 432 w 573"/>
                <a:gd name="T99" fmla="*/ 51 h 1111"/>
                <a:gd name="T100" fmla="*/ 413 w 573"/>
                <a:gd name="T101" fmla="*/ 21 h 1111"/>
                <a:gd name="T102" fmla="*/ 382 w 573"/>
                <a:gd name="T103" fmla="*/ 3 h 1111"/>
                <a:gd name="T104" fmla="*/ 71 w 573"/>
                <a:gd name="T105" fmla="*/ 0 h 11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B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91581" dir="3378596" algn="ctr" rotWithShape="0">
                <a:srgbClr val="000000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9" name="Group 29"/>
          <p:cNvGrpSpPr>
            <a:grpSpLocks/>
          </p:cNvGrpSpPr>
          <p:nvPr/>
        </p:nvGrpSpPr>
        <p:grpSpPr bwMode="auto">
          <a:xfrm>
            <a:off x="361942" y="5625874"/>
            <a:ext cx="253033" cy="449185"/>
            <a:chOff x="2304" y="1344"/>
            <a:chExt cx="498" cy="1245"/>
          </a:xfrm>
        </p:grpSpPr>
        <p:sp>
          <p:nvSpPr>
            <p:cNvPr id="60" name="Freeform 30"/>
            <p:cNvSpPr>
              <a:spLocks/>
            </p:cNvSpPr>
            <p:nvPr/>
          </p:nvSpPr>
          <p:spPr bwMode="gray">
            <a:xfrm>
              <a:off x="2425" y="1344"/>
              <a:ext cx="233" cy="254"/>
            </a:xfrm>
            <a:custGeom>
              <a:avLst/>
              <a:gdLst>
                <a:gd name="T0" fmla="*/ 101 w 267"/>
                <a:gd name="T1" fmla="*/ 0 h 292"/>
                <a:gd name="T2" fmla="*/ 122 w 267"/>
                <a:gd name="T3" fmla="*/ 3 h 292"/>
                <a:gd name="T4" fmla="*/ 141 w 267"/>
                <a:gd name="T5" fmla="*/ 9 h 292"/>
                <a:gd name="T6" fmla="*/ 159 w 267"/>
                <a:gd name="T7" fmla="*/ 19 h 292"/>
                <a:gd name="T8" fmla="*/ 174 w 267"/>
                <a:gd name="T9" fmla="*/ 32 h 292"/>
                <a:gd name="T10" fmla="*/ 187 w 267"/>
                <a:gd name="T11" fmla="*/ 49 h 292"/>
                <a:gd name="T12" fmla="*/ 195 w 267"/>
                <a:gd name="T13" fmla="*/ 67 h 292"/>
                <a:gd name="T14" fmla="*/ 202 w 267"/>
                <a:gd name="T15" fmla="*/ 88 h 292"/>
                <a:gd name="T16" fmla="*/ 203 w 267"/>
                <a:gd name="T17" fmla="*/ 110 h 292"/>
                <a:gd name="T18" fmla="*/ 202 w 267"/>
                <a:gd name="T19" fmla="*/ 132 h 292"/>
                <a:gd name="T20" fmla="*/ 195 w 267"/>
                <a:gd name="T21" fmla="*/ 154 h 292"/>
                <a:gd name="T22" fmla="*/ 187 w 267"/>
                <a:gd name="T23" fmla="*/ 171 h 292"/>
                <a:gd name="T24" fmla="*/ 174 w 267"/>
                <a:gd name="T25" fmla="*/ 189 h 292"/>
                <a:gd name="T26" fmla="*/ 159 w 267"/>
                <a:gd name="T27" fmla="*/ 202 h 292"/>
                <a:gd name="T28" fmla="*/ 141 w 267"/>
                <a:gd name="T29" fmla="*/ 212 h 292"/>
                <a:gd name="T30" fmla="*/ 122 w 267"/>
                <a:gd name="T31" fmla="*/ 218 h 292"/>
                <a:gd name="T32" fmla="*/ 101 w 267"/>
                <a:gd name="T33" fmla="*/ 221 h 292"/>
                <a:gd name="T34" fmla="*/ 79 w 267"/>
                <a:gd name="T35" fmla="*/ 218 h 292"/>
                <a:gd name="T36" fmla="*/ 57 w 267"/>
                <a:gd name="T37" fmla="*/ 210 h 292"/>
                <a:gd name="T38" fmla="*/ 39 w 267"/>
                <a:gd name="T39" fmla="*/ 197 h 292"/>
                <a:gd name="T40" fmla="*/ 22 w 267"/>
                <a:gd name="T41" fmla="*/ 179 h 292"/>
                <a:gd name="T42" fmla="*/ 10 w 267"/>
                <a:gd name="T43" fmla="*/ 159 h 292"/>
                <a:gd name="T44" fmla="*/ 3 w 267"/>
                <a:gd name="T45" fmla="*/ 135 h 292"/>
                <a:gd name="T46" fmla="*/ 0 w 267"/>
                <a:gd name="T47" fmla="*/ 110 h 292"/>
                <a:gd name="T48" fmla="*/ 3 w 267"/>
                <a:gd name="T49" fmla="*/ 85 h 292"/>
                <a:gd name="T50" fmla="*/ 10 w 267"/>
                <a:gd name="T51" fmla="*/ 61 h 292"/>
                <a:gd name="T52" fmla="*/ 22 w 267"/>
                <a:gd name="T53" fmla="*/ 41 h 292"/>
                <a:gd name="T54" fmla="*/ 39 w 267"/>
                <a:gd name="T55" fmla="*/ 24 h 292"/>
                <a:gd name="T56" fmla="*/ 57 w 267"/>
                <a:gd name="T57" fmla="*/ 10 h 292"/>
                <a:gd name="T58" fmla="*/ 79 w 267"/>
                <a:gd name="T59" fmla="*/ 3 h 292"/>
                <a:gd name="T60" fmla="*/ 101 w 267"/>
                <a:gd name="T61" fmla="*/ 0 h 29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993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91581" dir="3378596" algn="ctr" rotWithShape="0">
                <a:srgbClr val="000000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31"/>
            <p:cNvSpPr>
              <a:spLocks/>
            </p:cNvSpPr>
            <p:nvPr/>
          </p:nvSpPr>
          <p:spPr bwMode="gray">
            <a:xfrm>
              <a:off x="2304" y="1626"/>
              <a:ext cx="498" cy="963"/>
            </a:xfrm>
            <a:custGeom>
              <a:avLst/>
              <a:gdLst>
                <a:gd name="T0" fmla="*/ 55 w 573"/>
                <a:gd name="T1" fmla="*/ 3 h 1111"/>
                <a:gd name="T2" fmla="*/ 23 w 573"/>
                <a:gd name="T3" fmla="*/ 24 h 1111"/>
                <a:gd name="T4" fmla="*/ 3 w 573"/>
                <a:gd name="T5" fmla="*/ 56 h 1111"/>
                <a:gd name="T6" fmla="*/ 0 w 573"/>
                <a:gd name="T7" fmla="*/ 382 h 1111"/>
                <a:gd name="T8" fmla="*/ 1 w 573"/>
                <a:gd name="T9" fmla="*/ 387 h 1111"/>
                <a:gd name="T10" fmla="*/ 7 w 573"/>
                <a:gd name="T11" fmla="*/ 400 h 1111"/>
                <a:gd name="T12" fmla="*/ 20 w 573"/>
                <a:gd name="T13" fmla="*/ 413 h 1111"/>
                <a:gd name="T14" fmla="*/ 43 w 573"/>
                <a:gd name="T15" fmla="*/ 419 h 1111"/>
                <a:gd name="T16" fmla="*/ 63 w 573"/>
                <a:gd name="T17" fmla="*/ 414 h 1111"/>
                <a:gd name="T18" fmla="*/ 76 w 573"/>
                <a:gd name="T19" fmla="*/ 401 h 1111"/>
                <a:gd name="T20" fmla="*/ 80 w 573"/>
                <a:gd name="T21" fmla="*/ 387 h 1111"/>
                <a:gd name="T22" fmla="*/ 82 w 573"/>
                <a:gd name="T23" fmla="*/ 378 h 1111"/>
                <a:gd name="T24" fmla="*/ 82 w 573"/>
                <a:gd name="T25" fmla="*/ 125 h 1111"/>
                <a:gd name="T26" fmla="*/ 102 w 573"/>
                <a:gd name="T27" fmla="*/ 801 h 1111"/>
                <a:gd name="T28" fmla="*/ 104 w 573"/>
                <a:gd name="T29" fmla="*/ 806 h 1111"/>
                <a:gd name="T30" fmla="*/ 114 w 573"/>
                <a:gd name="T31" fmla="*/ 818 h 1111"/>
                <a:gd name="T32" fmla="*/ 131 w 573"/>
                <a:gd name="T33" fmla="*/ 830 h 1111"/>
                <a:gd name="T34" fmla="*/ 150 w 573"/>
                <a:gd name="T35" fmla="*/ 835 h 1111"/>
                <a:gd name="T36" fmla="*/ 171 w 573"/>
                <a:gd name="T37" fmla="*/ 834 h 1111"/>
                <a:gd name="T38" fmla="*/ 193 w 573"/>
                <a:gd name="T39" fmla="*/ 824 h 1111"/>
                <a:gd name="T40" fmla="*/ 205 w 573"/>
                <a:gd name="T41" fmla="*/ 811 h 1111"/>
                <a:gd name="T42" fmla="*/ 210 w 573"/>
                <a:gd name="T43" fmla="*/ 803 h 1111"/>
                <a:gd name="T44" fmla="*/ 210 w 573"/>
                <a:gd name="T45" fmla="*/ 375 h 1111"/>
                <a:gd name="T46" fmla="*/ 228 w 573"/>
                <a:gd name="T47" fmla="*/ 378 h 1111"/>
                <a:gd name="T48" fmla="*/ 228 w 573"/>
                <a:gd name="T49" fmla="*/ 401 h 1111"/>
                <a:gd name="T50" fmla="*/ 229 w 573"/>
                <a:gd name="T51" fmla="*/ 443 h 1111"/>
                <a:gd name="T52" fmla="*/ 229 w 573"/>
                <a:gd name="T53" fmla="*/ 499 h 1111"/>
                <a:gd name="T54" fmla="*/ 229 w 573"/>
                <a:gd name="T55" fmla="*/ 563 h 1111"/>
                <a:gd name="T56" fmla="*/ 229 w 573"/>
                <a:gd name="T57" fmla="*/ 629 h 1111"/>
                <a:gd name="T58" fmla="*/ 230 w 573"/>
                <a:gd name="T59" fmla="*/ 696 h 1111"/>
                <a:gd name="T60" fmla="*/ 230 w 573"/>
                <a:gd name="T61" fmla="*/ 754 h 1111"/>
                <a:gd name="T62" fmla="*/ 230 w 573"/>
                <a:gd name="T63" fmla="*/ 801 h 1111"/>
                <a:gd name="T64" fmla="*/ 231 w 573"/>
                <a:gd name="T65" fmla="*/ 806 h 1111"/>
                <a:gd name="T66" fmla="*/ 238 w 573"/>
                <a:gd name="T67" fmla="*/ 817 h 1111"/>
                <a:gd name="T68" fmla="*/ 253 w 573"/>
                <a:gd name="T69" fmla="*/ 829 h 1111"/>
                <a:gd name="T70" fmla="*/ 281 w 573"/>
                <a:gd name="T71" fmla="*/ 835 h 1111"/>
                <a:gd name="T72" fmla="*/ 309 w 573"/>
                <a:gd name="T73" fmla="*/ 829 h 1111"/>
                <a:gd name="T74" fmla="*/ 324 w 573"/>
                <a:gd name="T75" fmla="*/ 818 h 1111"/>
                <a:gd name="T76" fmla="*/ 330 w 573"/>
                <a:gd name="T77" fmla="*/ 806 h 1111"/>
                <a:gd name="T78" fmla="*/ 331 w 573"/>
                <a:gd name="T79" fmla="*/ 802 h 1111"/>
                <a:gd name="T80" fmla="*/ 352 w 573"/>
                <a:gd name="T81" fmla="*/ 125 h 1111"/>
                <a:gd name="T82" fmla="*/ 354 w 573"/>
                <a:gd name="T83" fmla="*/ 378 h 1111"/>
                <a:gd name="T84" fmla="*/ 356 w 573"/>
                <a:gd name="T85" fmla="*/ 388 h 1111"/>
                <a:gd name="T86" fmla="*/ 365 w 573"/>
                <a:gd name="T87" fmla="*/ 403 h 1111"/>
                <a:gd name="T88" fmla="*/ 382 w 573"/>
                <a:gd name="T89" fmla="*/ 414 h 1111"/>
                <a:gd name="T90" fmla="*/ 405 w 573"/>
                <a:gd name="T91" fmla="*/ 414 h 1111"/>
                <a:gd name="T92" fmla="*/ 421 w 573"/>
                <a:gd name="T93" fmla="*/ 403 h 1111"/>
                <a:gd name="T94" fmla="*/ 430 w 573"/>
                <a:gd name="T95" fmla="*/ 388 h 1111"/>
                <a:gd name="T96" fmla="*/ 433 w 573"/>
                <a:gd name="T97" fmla="*/ 381 h 1111"/>
                <a:gd name="T98" fmla="*/ 432 w 573"/>
                <a:gd name="T99" fmla="*/ 51 h 1111"/>
                <a:gd name="T100" fmla="*/ 413 w 573"/>
                <a:gd name="T101" fmla="*/ 21 h 1111"/>
                <a:gd name="T102" fmla="*/ 382 w 573"/>
                <a:gd name="T103" fmla="*/ 3 h 1111"/>
                <a:gd name="T104" fmla="*/ 71 w 573"/>
                <a:gd name="T105" fmla="*/ 0 h 11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993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91581" dir="3378596" algn="ctr" rotWithShape="0">
                <a:srgbClr val="000000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Скругленный прямоугольник 61"/>
          <p:cNvSpPr/>
          <p:nvPr/>
        </p:nvSpPr>
        <p:spPr>
          <a:xfrm>
            <a:off x="233901" y="3033945"/>
            <a:ext cx="2410530" cy="790108"/>
          </a:xfrm>
          <a:prstGeom prst="roundRect">
            <a:avLst/>
          </a:prstGeom>
          <a:solidFill>
            <a:srgbClr val="0070C0"/>
          </a:solidFill>
          <a:effectLst>
            <a:softEdge rad="635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Отделение профилактики   </a:t>
            </a:r>
          </a:p>
          <a:p>
            <a:pPr algn="ctr"/>
            <a:r>
              <a:rPr lang="ru-RU" sz="1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безнадзорности и семейного неблагополучия</a:t>
            </a:r>
            <a:endParaRPr lang="ru-RU" sz="1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Masha\Desktop\детство без слез\LOG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9" y="31522"/>
            <a:ext cx="900082" cy="93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44000" cy="1025165"/>
          </a:xfrm>
          <a:prstGeom prst="rect">
            <a:avLst/>
          </a:prstGeom>
          <a:solidFill>
            <a:srgbClr val="BE203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 7"/>
          <p:cNvSpPr/>
          <p:nvPr/>
        </p:nvSpPr>
        <p:spPr>
          <a:xfrm>
            <a:off x="1785931" y="3344703"/>
            <a:ext cx="2239092" cy="2740772"/>
          </a:xfrm>
          <a:prstGeom prst="funnel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Прямоугольник 44"/>
          <p:cNvSpPr/>
          <p:nvPr/>
        </p:nvSpPr>
        <p:spPr>
          <a:xfrm>
            <a:off x="927350" y="9502"/>
            <a:ext cx="821664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деятельности 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учреждений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социального обслуживания населения Омской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вопросам профилактики социального сиротства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14715" y="2088037"/>
            <a:ext cx="5938032" cy="936104"/>
          </a:xfrm>
          <a:prstGeom prst="foldedCorner">
            <a:avLst/>
          </a:prstGeom>
          <a:effectLst>
            <a:outerShdw blurRad="50800" dist="12700" dir="5280000" rotWithShape="0">
              <a:srgbClr val="000000">
                <a:alpha val="40000"/>
              </a:srgbClr>
            </a:outerShdw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Участковая социальная служба</a:t>
            </a:r>
          </a:p>
        </p:txBody>
      </p:sp>
      <p:pic>
        <p:nvPicPr>
          <p:cNvPr id="6" name="Picture 3" descr="D:\Фото\2014\Фото  социальных участковых Называевского района\Изображение 019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286147" y="4667969"/>
            <a:ext cx="2794267" cy="20957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3" descr="C:\Users\Masha\Desktop\59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7" y="4667969"/>
            <a:ext cx="3145516" cy="20957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Пятиугольник 8"/>
          <p:cNvSpPr/>
          <p:nvPr/>
        </p:nvSpPr>
        <p:spPr>
          <a:xfrm>
            <a:off x="123602" y="3212976"/>
            <a:ext cx="4160366" cy="1410572"/>
          </a:xfrm>
          <a:prstGeom prst="homePlat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12700" dir="528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специалисты по работе с семьей </a:t>
            </a:r>
            <a:endParaRPr lang="ru-RU" sz="1600" b="1" i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взаимодействуют 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семьей, осуществляя свою деятельность </a:t>
            </a:r>
            <a:endParaRPr lang="ru-RU" sz="1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6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территориальном уровне </a:t>
            </a:r>
            <a:r>
              <a:rPr lang="ru-RU" sz="16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клиента</a:t>
            </a:r>
            <a:endParaRPr lang="ru-RU" sz="1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3" descr="C:\Users\user\Desktop\DSCN00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96751"/>
            <a:ext cx="1628094" cy="176205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4989" y="1196752"/>
            <a:ext cx="9103735" cy="899212"/>
          </a:xfrm>
        </p:spPr>
        <p:txBody>
          <a:bodyPr>
            <a:noAutofit/>
          </a:bodyPr>
          <a:lstStyle/>
          <a:p>
            <a:pPr algn="l"/>
            <a:r>
              <a:rPr lang="ru-RU" sz="1600" b="1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Г</a:t>
            </a:r>
            <a:r>
              <a:rPr lang="ru-RU" sz="1600" b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осударственная программа Омской области </a:t>
            </a:r>
            <a:br>
              <a:rPr lang="ru-RU" sz="1600" b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                              </a:t>
            </a: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"Социальная поддержка населения"  </a:t>
            </a:r>
            <a:b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подпрограмма</a:t>
            </a:r>
            <a:r>
              <a:rPr lang="ru-RU" sz="1600" dirty="0" smtClean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ru-RU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"Профилактика </a:t>
            </a:r>
            <a:r>
              <a:rPr lang="ru-RU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семейного неблагополучия </a:t>
            </a:r>
            <a:r>
              <a:rPr lang="ru-RU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/>
            </a:r>
            <a:br>
              <a:rPr lang="ru-RU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</a:br>
            <a:r>
              <a:rPr lang="ru-RU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                            и жестокого </a:t>
            </a:r>
            <a:r>
              <a:rPr lang="ru-RU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обращения с детьми" </a:t>
            </a:r>
          </a:p>
        </p:txBody>
      </p:sp>
      <p:pic>
        <p:nvPicPr>
          <p:cNvPr id="12" name="Picture 2" descr="Z:\Пульнова М.В\слайды на тер группу\социальная служб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680" y="4667969"/>
            <a:ext cx="2794267" cy="20957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3" descr="C:\Users\Masha\Desktop\Никифорова семинар\1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091" y="1229147"/>
            <a:ext cx="1539890" cy="1576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Прямоугольник 13"/>
          <p:cNvSpPr/>
          <p:nvPr/>
        </p:nvSpPr>
        <p:spPr>
          <a:xfrm>
            <a:off x="5670376" y="3067531"/>
            <a:ext cx="356388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Цель: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снижение уровня социального неблагополучия семей за счет эффективного межведомственного взаимодействия и краткосрочного решения наиболее острых и социально значимых проблем населения</a:t>
            </a:r>
            <a:endParaRPr lang="ru-RU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887981" y="3024141"/>
            <a:ext cx="1849664" cy="164382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bliqueTopRigh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100 %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сельских поселений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охвачены работой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Службы</a:t>
            </a:r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Picture 3" descr="C:\Users\Masha\Desktop\детство без слез\LOG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9" y="31522"/>
            <a:ext cx="900082" cy="93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37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44000" cy="1025165"/>
          </a:xfrm>
          <a:prstGeom prst="rect">
            <a:avLst/>
          </a:prstGeom>
          <a:solidFill>
            <a:srgbClr val="BE203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 7"/>
          <p:cNvSpPr/>
          <p:nvPr/>
        </p:nvSpPr>
        <p:spPr>
          <a:xfrm>
            <a:off x="1785931" y="3344703"/>
            <a:ext cx="2239092" cy="2740772"/>
          </a:xfrm>
          <a:prstGeom prst="funnel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Прямоугольник 44"/>
          <p:cNvSpPr/>
          <p:nvPr/>
        </p:nvSpPr>
        <p:spPr>
          <a:xfrm>
            <a:off x="927350" y="9502"/>
            <a:ext cx="821664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деятельности 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учреждений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социального обслуживания населения Омской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вопросам профилактики социального сиротства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0" y="2852936"/>
            <a:ext cx="44644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charset="0"/>
              <a:buChar char="•"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информирование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населения о видах предоставляемых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услуг;</a:t>
            </a:r>
          </a:p>
          <a:p>
            <a:pPr algn="just">
              <a:defRPr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Arial" charset="0"/>
              <a:buChar char="•"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банка данных (на электронном носителе) семей и несовершеннолетних, проживающих на обслуживаемой территории, нуждающихся в социальной помощи и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поддержке;</a:t>
            </a:r>
          </a:p>
          <a:p>
            <a:pPr algn="just">
              <a:defRPr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Arial" charset="0"/>
              <a:buChar char="•"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первичный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прием населения по вопросам предоставления социальной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помощи;</a:t>
            </a:r>
          </a:p>
          <a:p>
            <a:pPr algn="just">
              <a:defRPr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Arial" charset="0"/>
              <a:buChar char="•"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консультирование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граждан, оказание им практической помощи в реализации прав (в рамках своей компетенции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defRPr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Arial" charset="0"/>
              <a:buChar char="•"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обследование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составление актов социально-бытовых условий семей и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несовершеннолетних;</a:t>
            </a:r>
          </a:p>
          <a:p>
            <a:pPr algn="just">
              <a:defRPr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Arial" charset="0"/>
              <a:buChar char="•"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содействие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решении вопросов занятости, в том числе несовершеннолетних (трудоустройство, направление на курсы переподготовки, поиск временной сезонной работы, работы на дому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defRPr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572744" y="1025165"/>
            <a:ext cx="44644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charset="0"/>
              <a:buChar char="•"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социальный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патронаж семей, нуждающихся в социальной защите (неблагополучные, малообеспеченные и т. д.), совместно с представителями администрации сельского поселения, участковым полиции, социальным педагогом, участковым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фельдшером;</a:t>
            </a:r>
          </a:p>
          <a:p>
            <a:pPr marL="171450" indent="-171450" algn="just">
              <a:buFont typeface="Arial" charset="0"/>
              <a:buChar char="•"/>
              <a:defRPr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Arial" charset="0"/>
              <a:buChar char="•"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содействие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членам семей в решении социально-значимых проблем (получение социальной помощи, социальное обслуживание, регулирование отношений с окружающими и т. д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pPr marL="171450" indent="-171450" algn="just">
              <a:buFont typeface="Arial" charset="0"/>
              <a:buChar char="•"/>
              <a:defRPr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Arial" charset="0"/>
              <a:buChar char="•"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содействие в предоставление социальных услуг детям и семьям с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детьми;</a:t>
            </a:r>
          </a:p>
          <a:p>
            <a:pPr marL="171450" indent="-171450" algn="just">
              <a:buFont typeface="Arial" charset="0"/>
              <a:buChar char="•"/>
              <a:defRPr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Arial" charset="0"/>
              <a:buChar char="•"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эффективную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профилактику социального неблагополучия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семей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Овал 83"/>
          <p:cNvSpPr/>
          <p:nvPr/>
        </p:nvSpPr>
        <p:spPr>
          <a:xfrm>
            <a:off x="163860" y="1151717"/>
            <a:ext cx="4192116" cy="16903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Социальные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участковые </a:t>
            </a:r>
            <a:r>
              <a:rPr lang="ru-RU" sz="1400" b="1" dirty="0">
                <a:solidFill>
                  <a:schemeClr val="bg1"/>
                </a:solidFill>
              </a:rPr>
              <a:t>выявляют  на территории обслуживания семьи и несовершеннолетних, нуждающихся в социальном обслуживании,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осуществляют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85" name="Picture 15" descr="C:\Users\administrator\Desktop\рисунки\Рисунок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" t="3927" r="4688" b="3079"/>
          <a:stretch/>
        </p:blipFill>
        <p:spPr bwMode="auto">
          <a:xfrm>
            <a:off x="4715578" y="4051163"/>
            <a:ext cx="1944654" cy="2682303"/>
          </a:xfrm>
          <a:prstGeom prst="rect">
            <a:avLst/>
          </a:prstGeom>
          <a:ln w="1905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Masha\Desktop\детство без слез\LOG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9" y="31522"/>
            <a:ext cx="900082" cy="93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804992" y="4332794"/>
            <a:ext cx="2232248" cy="19389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i="1" dirty="0" smtClean="0">
                <a:ln w="18415" cmpd="sng">
                  <a:noFill/>
                  <a:prstDash val="solid"/>
                </a:ln>
                <a:solidFill>
                  <a:srgbClr val="CD2D6A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sz="1200" b="1" i="1" dirty="0">
                <a:ln w="18415" cmpd="sng">
                  <a:noFill/>
                  <a:prstDash val="solid"/>
                </a:ln>
                <a:solidFill>
                  <a:srgbClr val="CD2D6A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2015 </a:t>
            </a:r>
            <a:r>
              <a:rPr lang="ru-RU" sz="1200" b="1" i="1" dirty="0" smtClean="0">
                <a:ln w="18415" cmpd="sng">
                  <a:noFill/>
                  <a:prstDash val="solid"/>
                </a:ln>
                <a:solidFill>
                  <a:srgbClr val="CD2D6A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году</a:t>
            </a:r>
          </a:p>
          <a:p>
            <a:pPr algn="ctr"/>
            <a:r>
              <a:rPr lang="ru-RU" sz="1200" b="1" i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200" b="1" i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социальными участковыми </a:t>
            </a:r>
            <a:endParaRPr lang="ru-RU" sz="1200" b="1" i="1" dirty="0" smtClean="0">
              <a:ln w="18415" cmpd="sng">
                <a:noFill/>
                <a:prstDash val="solid"/>
              </a:ln>
              <a:solidFill>
                <a:srgbClr val="00206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1200" b="1" i="1" dirty="0" smtClean="0">
                <a:ln w="18415" cmpd="sng">
                  <a:noFill/>
                  <a:prstDash val="solid"/>
                </a:ln>
                <a:solidFill>
                  <a:srgbClr val="CD2D6A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200" b="1" i="1" dirty="0">
                <a:ln w="18415" cmpd="sng">
                  <a:noFill/>
                  <a:prstDash val="solid"/>
                </a:ln>
                <a:solidFill>
                  <a:srgbClr val="CD2D6A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оказано  </a:t>
            </a:r>
            <a:r>
              <a:rPr lang="ru-RU" sz="1200" b="1" i="1" u="sng" dirty="0">
                <a:ln w="18415" cmpd="sng">
                  <a:noFill/>
                  <a:prstDash val="solid"/>
                </a:ln>
                <a:solidFill>
                  <a:srgbClr val="CD2D6A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95579 </a:t>
            </a:r>
            <a:r>
              <a:rPr lang="ru-RU" sz="1200" b="1" i="1" u="sng" dirty="0" smtClean="0">
                <a:ln w="18415" cmpd="sng">
                  <a:noFill/>
                  <a:prstDash val="solid"/>
                </a:ln>
                <a:solidFill>
                  <a:srgbClr val="CD2D6A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услуг</a:t>
            </a:r>
            <a:endParaRPr lang="ru-RU" sz="1200" b="1" i="1" u="sng" dirty="0" smtClean="0">
              <a:ln w="18415" cmpd="sng">
                <a:noFill/>
                <a:prstDash val="solid"/>
              </a:ln>
              <a:solidFill>
                <a:srgbClr val="00206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1200" b="1" i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/>
            <a:r>
              <a:rPr lang="ru-RU" sz="1200" b="1" i="1" dirty="0" smtClean="0">
                <a:ln w="18415" cmpd="sng">
                  <a:noFill/>
                  <a:prstDash val="solid"/>
                </a:ln>
                <a:solidFill>
                  <a:srgbClr val="CD2D6A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sz="1200" b="1" i="1" dirty="0">
                <a:ln w="18415" cmpd="sng">
                  <a:noFill/>
                  <a:prstDash val="solid"/>
                </a:ln>
                <a:solidFill>
                  <a:srgbClr val="CD2D6A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2016 году </a:t>
            </a:r>
            <a:r>
              <a:rPr lang="ru-RU" sz="1200" b="1" i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социальными </a:t>
            </a:r>
            <a:r>
              <a:rPr lang="ru-RU" sz="1200" b="1" i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участковыми </a:t>
            </a:r>
          </a:p>
          <a:p>
            <a:pPr algn="ctr"/>
            <a:r>
              <a:rPr lang="ru-RU" sz="1200" b="1" i="1" dirty="0">
                <a:ln w="18415" cmpd="sng">
                  <a:noFill/>
                  <a:prstDash val="solid"/>
                </a:ln>
                <a:solidFill>
                  <a:srgbClr val="CD2D6A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оказано </a:t>
            </a:r>
            <a:endParaRPr lang="ru-RU" sz="1200" b="1" i="1" dirty="0" smtClean="0">
              <a:ln w="18415" cmpd="sng">
                <a:noFill/>
                <a:prstDash val="solid"/>
              </a:ln>
              <a:solidFill>
                <a:srgbClr val="CD2D6A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1200" b="1" i="1" u="sng" dirty="0" smtClean="0">
                <a:ln w="18415" cmpd="sng">
                  <a:noFill/>
                  <a:prstDash val="solid"/>
                </a:ln>
                <a:solidFill>
                  <a:srgbClr val="CD2D6A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160574 </a:t>
            </a:r>
            <a:r>
              <a:rPr lang="ru-RU" sz="1200" b="1" i="1" u="sng" dirty="0">
                <a:ln w="18415" cmpd="sng">
                  <a:noFill/>
                  <a:prstDash val="solid"/>
                </a:ln>
                <a:solidFill>
                  <a:srgbClr val="CD2D6A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услуги</a:t>
            </a:r>
            <a:endParaRPr lang="ru-RU" sz="1600" b="1" i="1" u="sng" cap="none" spc="0" dirty="0">
              <a:ln w="18415" cmpd="sng">
                <a:noFill/>
                <a:prstDash val="solid"/>
              </a:ln>
              <a:solidFill>
                <a:srgbClr val="CD2D6A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9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44000" cy="1025165"/>
          </a:xfrm>
          <a:prstGeom prst="rect">
            <a:avLst/>
          </a:prstGeom>
          <a:solidFill>
            <a:srgbClr val="BE203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927350" y="9502"/>
            <a:ext cx="821664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деятельности 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учреждений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социального обслуживания населения Омской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вопросам профилактики социального сиротства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Заголовок 1"/>
          <p:cNvSpPr>
            <a:spLocks noGrp="1"/>
          </p:cNvSpPr>
          <p:nvPr>
            <p:ph type="title"/>
          </p:nvPr>
        </p:nvSpPr>
        <p:spPr>
          <a:xfrm>
            <a:off x="-14695" y="1025164"/>
            <a:ext cx="9103735" cy="899212"/>
          </a:xfrm>
        </p:spPr>
        <p:txBody>
          <a:bodyPr>
            <a:noAutofit/>
          </a:bodyPr>
          <a:lstStyle/>
          <a:p>
            <a:pPr algn="l"/>
            <a:r>
              <a:rPr lang="ru-RU" sz="1600" b="1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Г</a:t>
            </a:r>
            <a:r>
              <a:rPr lang="ru-RU" sz="1600" b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осударственная программа Омской области </a:t>
            </a: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"Социальная поддержка населения"  </a:t>
            </a:r>
            <a:b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подпрограмма</a:t>
            </a:r>
            <a:r>
              <a:rPr lang="ru-RU" sz="1600" dirty="0" smtClean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ru-RU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"Профилактика </a:t>
            </a:r>
            <a:r>
              <a:rPr lang="ru-RU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семейного неблагополучия </a:t>
            </a:r>
            <a:r>
              <a:rPr lang="ru-RU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и жестокого обращения </a:t>
            </a:r>
            <a:r>
              <a:rPr lang="ru-RU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с детьми" </a:t>
            </a:r>
          </a:p>
        </p:txBody>
      </p:sp>
      <p:pic>
        <p:nvPicPr>
          <p:cNvPr id="49" name="Picture 3" descr="C:\Users\Masha\Desktop\Никифорова семинар\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8" y="1870223"/>
            <a:ext cx="1229791" cy="1259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1" name="Скругленный прямоугольник 50"/>
          <p:cNvSpPr/>
          <p:nvPr/>
        </p:nvSpPr>
        <p:spPr>
          <a:xfrm>
            <a:off x="1" y="4800174"/>
            <a:ext cx="7092280" cy="2047349"/>
          </a:xfrm>
          <a:prstGeom prst="roundRect">
            <a:avLst/>
          </a:prstGeom>
          <a:solidFill>
            <a:srgbClr val="FFFF00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35D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Открытие </a:t>
            </a:r>
            <a:r>
              <a:rPr lang="ru-RU" sz="2400" b="1" u="sng" dirty="0">
                <a:solidFill>
                  <a:srgbClr val="035D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дистанционных приемных </a:t>
            </a:r>
            <a:endParaRPr lang="ru-RU" sz="2400" b="1" u="sng" dirty="0" smtClean="0">
              <a:solidFill>
                <a:srgbClr val="035D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rgbClr val="035D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2000" b="1" dirty="0">
                <a:solidFill>
                  <a:srgbClr val="035D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 </a:t>
            </a:r>
            <a:r>
              <a:rPr lang="ru-RU" sz="2000" b="1" dirty="0" smtClean="0">
                <a:solidFill>
                  <a:srgbClr val="035D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000" b="1" dirty="0">
                <a:solidFill>
                  <a:srgbClr val="035D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детьми, проживающих </a:t>
            </a:r>
            <a:r>
              <a:rPr lang="ru-RU" sz="2000" b="1" dirty="0" smtClean="0">
                <a:solidFill>
                  <a:srgbClr val="035D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отдаленных </a:t>
            </a:r>
          </a:p>
          <a:p>
            <a:pPr algn="ctr"/>
            <a:r>
              <a:rPr lang="ru-RU" sz="2000" b="1" dirty="0" smtClean="0">
                <a:solidFill>
                  <a:srgbClr val="035D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сельских </a:t>
            </a:r>
            <a:r>
              <a:rPr lang="ru-RU" sz="2000" b="1" dirty="0">
                <a:solidFill>
                  <a:srgbClr val="035D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поселениях Омской области, </a:t>
            </a:r>
            <a:endParaRPr lang="ru-RU" sz="2000" b="1" dirty="0" smtClean="0">
              <a:solidFill>
                <a:srgbClr val="035D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целях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обеспечения защиты их прав и интересов, предоставления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бесплатной юридической, психологической, иных видов помощи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Скругленная прямоугольная выноска 51"/>
          <p:cNvSpPr/>
          <p:nvPr/>
        </p:nvSpPr>
        <p:spPr>
          <a:xfrm>
            <a:off x="4355976" y="1870223"/>
            <a:ext cx="2554381" cy="518046"/>
          </a:xfrm>
          <a:prstGeom prst="wedgeRoundRectCallout">
            <a:avLst>
              <a:gd name="adj1" fmla="val -79664"/>
              <a:gd name="adj2" fmla="val 12003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40 000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рублей</a:t>
            </a:r>
          </a:p>
        </p:txBody>
      </p:sp>
      <p:graphicFrame>
        <p:nvGraphicFramePr>
          <p:cNvPr id="54" name="Схема 53"/>
          <p:cNvGraphicFramePr/>
          <p:nvPr>
            <p:extLst>
              <p:ext uri="{D42A27DB-BD31-4B8C-83A1-F6EECF244321}">
                <p14:modId xmlns:p14="http://schemas.microsoft.com/office/powerpoint/2010/main" val="3258052087"/>
              </p:ext>
            </p:extLst>
          </p:nvPr>
        </p:nvGraphicFramePr>
        <p:xfrm>
          <a:off x="318194" y="1916832"/>
          <a:ext cx="5060187" cy="3251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5" name="Схема 54"/>
          <p:cNvGraphicFramePr/>
          <p:nvPr>
            <p:extLst>
              <p:ext uri="{D42A27DB-BD31-4B8C-83A1-F6EECF244321}">
                <p14:modId xmlns:p14="http://schemas.microsoft.com/office/powerpoint/2010/main" val="2642638457"/>
              </p:ext>
            </p:extLst>
          </p:nvPr>
        </p:nvGraphicFramePr>
        <p:xfrm>
          <a:off x="4822158" y="2285219"/>
          <a:ext cx="4540245" cy="304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-20330" y="3322847"/>
            <a:ext cx="1473480" cy="14773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 </a:t>
            </a:r>
            <a:r>
              <a:rPr lang="ru-RU" sz="1200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2017 </a:t>
            </a:r>
            <a:r>
              <a:rPr lang="ru-RU" sz="12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года</a:t>
            </a:r>
            <a:endParaRPr lang="en-US" sz="1200" i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12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ежегодно</a:t>
            </a:r>
            <a:endParaRPr lang="en-US" sz="1200" i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00206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12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онлайн услуги</a:t>
            </a:r>
          </a:p>
          <a:p>
            <a:pPr algn="ctr"/>
            <a:r>
              <a:rPr lang="ru-RU" sz="12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200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будут </a:t>
            </a:r>
            <a:r>
              <a:rPr lang="ru-RU" sz="12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получать</a:t>
            </a:r>
          </a:p>
          <a:p>
            <a:pPr algn="ctr"/>
            <a:r>
              <a:rPr lang="en-US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&gt;</a:t>
            </a:r>
            <a:r>
              <a:rPr lang="ru-RU" sz="16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10 </a:t>
            </a:r>
            <a:r>
              <a:rPr lang="en-US" sz="16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000</a:t>
            </a:r>
          </a:p>
          <a:p>
            <a:pPr algn="ctr"/>
            <a:r>
              <a:rPr lang="ru-RU" sz="16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граждан</a:t>
            </a:r>
            <a:endParaRPr lang="ru-RU" sz="1600" b="0" i="1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00206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7" name="Picture 3" descr="C:\Users\Masha\Desktop\d184d0bed182d0be-012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162" y="5036758"/>
            <a:ext cx="2098969" cy="1574179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2" name="Picture 3" descr="C:\Users\Masha\Desktop\детство без слез\LOG3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9" y="31522"/>
            <a:ext cx="900082" cy="93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5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44000" cy="1025165"/>
          </a:xfrm>
          <a:prstGeom prst="rect">
            <a:avLst/>
          </a:prstGeom>
          <a:solidFill>
            <a:srgbClr val="BE203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927350" y="9502"/>
            <a:ext cx="821664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деятельности 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учреждений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социального обслуживания населения Омской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вопросам профилактики социального сиротства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78736" y="1268760"/>
            <a:ext cx="6540175" cy="2124235"/>
          </a:xfrm>
          <a:prstGeom prst="roundRect">
            <a:avLst/>
          </a:prstGeom>
          <a:ln w="57150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созданы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Службы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экстренной психологической помощи для профилактики суицидального поведения несовершеннолетних, помощи в кризисных состояниях; </a:t>
            </a:r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внедрена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модель медико-социальной реабилитации родителей, страдающих алкогольной зависимостью, допускающих насильственные методы воспитания детей</a:t>
            </a: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 descr="C:\Users\Masha\Desktop\Никифорова семинар\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158" y="4059033"/>
            <a:ext cx="1644855" cy="1684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3" t="18781" r="45052" b="19724"/>
          <a:stretch/>
        </p:blipFill>
        <p:spPr bwMode="auto">
          <a:xfrm>
            <a:off x="224283" y="1700807"/>
            <a:ext cx="1998689" cy="18527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07504" y="1124744"/>
            <a:ext cx="2232248" cy="648072"/>
          </a:xfrm>
          <a:prstGeom prst="roundRect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2016 году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07504" y="3284984"/>
            <a:ext cx="9123867" cy="899212"/>
          </a:xfrm>
        </p:spPr>
        <p:txBody>
          <a:bodyPr>
            <a:noAutofit/>
          </a:bodyPr>
          <a:lstStyle/>
          <a:p>
            <a:pPr algn="l"/>
            <a:r>
              <a:rPr lang="ru-RU" sz="1600" b="1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Г</a:t>
            </a:r>
            <a:r>
              <a:rPr lang="ru-RU" sz="1600" b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осударственная программа Омской области </a:t>
            </a: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"Социальная поддержка населения"  </a:t>
            </a:r>
            <a:b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подпрограмма</a:t>
            </a:r>
            <a:r>
              <a:rPr lang="ru-RU" sz="1600" dirty="0" smtClean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ru-RU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"Профилактика </a:t>
            </a:r>
            <a:r>
              <a:rPr lang="ru-RU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семейного неблагополучия </a:t>
            </a:r>
            <a:r>
              <a:rPr lang="ru-RU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и жестокого обращения </a:t>
            </a:r>
            <a:r>
              <a:rPr lang="ru-RU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с </a:t>
            </a:r>
            <a:r>
              <a:rPr lang="ru-RU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детьми"</a:t>
            </a:r>
            <a:endParaRPr lang="ru-RU" sz="1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169074" y="5877272"/>
            <a:ext cx="3715024" cy="89921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с</a:t>
            </a:r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офинансирование Фонда </a:t>
            </a:r>
          </a:p>
          <a:p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поддержки детей, </a:t>
            </a:r>
          </a:p>
          <a:p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находящихся в трудной</a:t>
            </a:r>
          </a:p>
          <a:p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жизненной </a:t>
            </a:r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ситуации</a:t>
            </a:r>
            <a:endParaRPr lang="ru-R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110133" y="4577780"/>
            <a:ext cx="2589659" cy="1882264"/>
          </a:xfrm>
          <a:prstGeom prst="homePlat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Служба экстренного реагирования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 Омской области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8 СЭР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90509372"/>
              </p:ext>
            </p:extLst>
          </p:nvPr>
        </p:nvGraphicFramePr>
        <p:xfrm>
          <a:off x="2627784" y="4203536"/>
          <a:ext cx="4576373" cy="2393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" name="Picture 3" descr="C:\Users\Masha\Desktop\детство без слез\LOG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9" y="31522"/>
            <a:ext cx="900082" cy="93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93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44000" cy="1025165"/>
          </a:xfrm>
          <a:prstGeom prst="rect">
            <a:avLst/>
          </a:prstGeom>
          <a:solidFill>
            <a:srgbClr val="BE203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927350" y="9502"/>
            <a:ext cx="821664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деятельности 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учреждений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социального обслуживания населения Омской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вопросам профилактики социального сиротства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519058" y="2918306"/>
            <a:ext cx="12398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r>
              <a:rPr lang="ru-RU" sz="1200" b="1" dirty="0"/>
              <a:t>с</a:t>
            </a:r>
            <a:r>
              <a:rPr lang="ru-RU" sz="1200" b="1" dirty="0" smtClean="0"/>
              <a:t>ообщение</a:t>
            </a:r>
            <a:endParaRPr lang="ru-RU" sz="1200" b="1" dirty="0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72486" y="1612509"/>
            <a:ext cx="2542666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100" b="1" i="1" dirty="0">
                <a:solidFill>
                  <a:srgbClr val="C00000"/>
                </a:solidFill>
              </a:rPr>
              <a:t>Информация по факту жестокого обращения в семье, кризисной ситуации, угрожающей жизни и здоровью несовершеннолетнему и </a:t>
            </a:r>
            <a:r>
              <a:rPr lang="ru-RU" sz="1100" b="1" i="1" dirty="0" smtClean="0">
                <a:solidFill>
                  <a:srgbClr val="C00000"/>
                </a:solidFill>
              </a:rPr>
              <a:t>членам его семьи</a:t>
            </a:r>
            <a:endParaRPr lang="ru-RU" sz="1100" b="1" i="1" dirty="0">
              <a:solidFill>
                <a:srgbClr val="C00000"/>
              </a:solidFill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223260" y="1591229"/>
            <a:ext cx="149225" cy="1144588"/>
          </a:xfrm>
          <a:prstGeom prst="downArrow">
            <a:avLst>
              <a:gd name="adj1" fmla="val 50000"/>
              <a:gd name="adj2" fmla="val 191755"/>
            </a:avLst>
          </a:prstGeom>
          <a:solidFill>
            <a:srgbClr val="993300">
              <a:alpha val="52156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ru-RU">
              <a:solidFill>
                <a:srgbClr val="000099"/>
              </a:solidFill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 bwMode="auto">
          <a:xfrm>
            <a:off x="107503" y="1087173"/>
            <a:ext cx="2797973" cy="504056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 w="12700" algn="ctr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glow rad="139700">
              <a:srgbClr val="777777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 anchorCtr="1"/>
          <a:lstStyle/>
          <a:p>
            <a:pPr marL="85725" algn="ctr" defTabSz="1076325">
              <a:lnSpc>
                <a:spcPct val="90000"/>
              </a:lnSpc>
              <a:defRPr/>
            </a:pPr>
            <a:r>
              <a: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ГРАЖДАНИН</a:t>
            </a:r>
          </a:p>
        </p:txBody>
      </p:sp>
      <p:sp>
        <p:nvSpPr>
          <p:cNvPr id="17" name="Прямоугольник с двумя скругленными противолежащими углами 15"/>
          <p:cNvSpPr/>
          <p:nvPr/>
        </p:nvSpPr>
        <p:spPr bwMode="auto">
          <a:xfrm>
            <a:off x="1450534" y="4042101"/>
            <a:ext cx="2088232" cy="621934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92D050"/>
          </a:solidFill>
          <a:ln w="12700" algn="ctr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glow rad="139700">
              <a:srgbClr val="777777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 anchorCtr="1"/>
          <a:lstStyle/>
          <a:p>
            <a:pPr marL="85725" algn="ctr" defTabSz="1076325">
              <a:lnSpc>
                <a:spcPct val="90000"/>
              </a:lnSpc>
              <a:defRPr/>
            </a:pPr>
            <a:r>
              <a:rPr lang="ru-RU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СЕМЬЯ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107503" y="2703958"/>
            <a:ext cx="2300722" cy="1157089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 algn="ctr">
            <a:solidFill>
              <a:srgbClr val="990000"/>
            </a:solidFill>
            <a:round/>
            <a:headEnd/>
            <a:tailEnd/>
          </a:ln>
          <a:effectLst>
            <a:glow rad="139700">
              <a:srgbClr val="777777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 anchorCtr="1"/>
          <a:lstStyle/>
          <a:p>
            <a:pPr algn="ctr">
              <a:lnSpc>
                <a:spcPct val="90000"/>
              </a:lnSpc>
              <a:defRPr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1600" b="1" dirty="0" smtClean="0">
              <a:cs typeface="Arial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2000" b="1" dirty="0" smtClean="0">
                <a:cs typeface="Arial" charset="0"/>
              </a:rPr>
              <a:t>Телефоны службы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47755" y="4941168"/>
            <a:ext cx="5134795" cy="1804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algn="ctr">
            <a:solidFill>
              <a:srgbClr val="990000"/>
            </a:solidFill>
            <a:round/>
            <a:headEnd/>
            <a:tailEnd/>
          </a:ln>
          <a:effectLst>
            <a:glow rad="139700">
              <a:srgbClr val="777777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 anchorCtr="1"/>
          <a:lstStyle/>
          <a:p>
            <a:pPr algn="ctr">
              <a:lnSpc>
                <a:spcPct val="90000"/>
              </a:lnSpc>
              <a:defRPr/>
            </a:pPr>
            <a:r>
              <a:rPr lang="ru-RU" sz="1600" b="1" dirty="0" smtClean="0">
                <a:cs typeface="Arial" charset="0"/>
              </a:rPr>
              <a:t>По результатам выезда: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1050" dirty="0" smtClean="0">
                <a:latin typeface="Arial" pitchFamily="34" charset="0"/>
                <a:cs typeface="Arial" charset="0"/>
              </a:rPr>
              <a:t>* информация передается в заинтересованные ведомства;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050" dirty="0" smtClean="0">
                <a:latin typeface="Arial" pitchFamily="34" charset="0"/>
                <a:cs typeface="Arial" charset="0"/>
              </a:rPr>
              <a:t>В случае подтверждения факта неисполнения родителями обязанностей по воспитанию, содержанию несовершеннолетних, </a:t>
            </a:r>
          </a:p>
          <a:p>
            <a:pPr algn="ctr">
              <a:lnSpc>
                <a:spcPct val="90000"/>
              </a:lnSpc>
              <a:defRPr/>
            </a:pPr>
            <a:endParaRPr lang="ru-RU" sz="1050" b="1" dirty="0">
              <a:latin typeface="Arial" pitchFamily="34" charset="0"/>
              <a:cs typeface="Arial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400" b="1" u="sng" dirty="0" smtClean="0">
                <a:latin typeface="Arial" pitchFamily="34" charset="0"/>
                <a:cs typeface="Arial" charset="0"/>
              </a:rPr>
              <a:t>обеспечивается постановка </a:t>
            </a:r>
            <a:r>
              <a:rPr lang="ru-RU" sz="1400" b="1" dirty="0" smtClean="0">
                <a:latin typeface="Arial" pitchFamily="34" charset="0"/>
                <a:cs typeface="Arial" charset="0"/>
              </a:rPr>
              <a:t>семьи </a:t>
            </a:r>
            <a:r>
              <a:rPr lang="ru-RU" sz="1400" b="1" u="sng" dirty="0" smtClean="0">
                <a:latin typeface="Arial" pitchFamily="34" charset="0"/>
                <a:cs typeface="Arial" charset="0"/>
              </a:rPr>
              <a:t>в региональный банк </a:t>
            </a:r>
            <a:r>
              <a:rPr lang="ru-RU" sz="1400" b="1" u="sng" dirty="0">
                <a:latin typeface="Arial" pitchFamily="34" charset="0"/>
                <a:cs typeface="Arial" charset="0"/>
              </a:rPr>
              <a:t>данных</a:t>
            </a:r>
            <a:r>
              <a:rPr lang="ru-RU" sz="1400" b="1" dirty="0">
                <a:latin typeface="Arial" pitchFamily="34" charset="0"/>
                <a:cs typeface="Arial" charset="0"/>
              </a:rPr>
              <a:t> о несовершеннолетних и семьях, находящихся в социально опасном </a:t>
            </a:r>
            <a:r>
              <a:rPr lang="ru-RU" sz="1400" b="1" dirty="0" smtClean="0">
                <a:latin typeface="Arial" pitchFamily="34" charset="0"/>
                <a:cs typeface="Arial" charset="0"/>
              </a:rPr>
              <a:t>положении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AutoShape 17"/>
          <p:cNvSpPr>
            <a:spLocks noChangeArrowheads="1"/>
          </p:cNvSpPr>
          <p:nvPr/>
        </p:nvSpPr>
        <p:spPr bwMode="auto">
          <a:xfrm>
            <a:off x="2341486" y="4653434"/>
            <a:ext cx="133479" cy="340438"/>
          </a:xfrm>
          <a:prstGeom prst="downArrow">
            <a:avLst>
              <a:gd name="adj1" fmla="val 50000"/>
              <a:gd name="adj2" fmla="val 191755"/>
            </a:avLst>
          </a:prstGeom>
          <a:solidFill>
            <a:srgbClr val="993300">
              <a:alpha val="52156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ru-RU">
              <a:solidFill>
                <a:srgbClr val="000099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3" t="18781" r="45052" b="19724"/>
          <a:stretch/>
        </p:blipFill>
        <p:spPr bwMode="auto">
          <a:xfrm>
            <a:off x="3834156" y="3462717"/>
            <a:ext cx="1630631" cy="15115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4179895242"/>
              </p:ext>
            </p:extLst>
          </p:nvPr>
        </p:nvGraphicFramePr>
        <p:xfrm>
          <a:off x="5879335" y="1087172"/>
          <a:ext cx="3155480" cy="1839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1004998287"/>
              </p:ext>
            </p:extLst>
          </p:nvPr>
        </p:nvGraphicFramePr>
        <p:xfrm>
          <a:off x="5879334" y="2986051"/>
          <a:ext cx="3155480" cy="1855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2422943175"/>
              </p:ext>
            </p:extLst>
          </p:nvPr>
        </p:nvGraphicFramePr>
        <p:xfrm>
          <a:off x="5868145" y="4911858"/>
          <a:ext cx="3168352" cy="1836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AutoShape 3"/>
          <p:cNvSpPr>
            <a:spLocks noChangeArrowheads="1"/>
          </p:cNvSpPr>
          <p:nvPr/>
        </p:nvSpPr>
        <p:spPr bwMode="auto">
          <a:xfrm rot="7972908">
            <a:off x="3173050" y="3680335"/>
            <a:ext cx="1322211" cy="180025"/>
          </a:xfrm>
          <a:prstGeom prst="rightArrow">
            <a:avLst>
              <a:gd name="adj1" fmla="val 50000"/>
              <a:gd name="adj2" fmla="val 373171"/>
            </a:avLst>
          </a:prstGeom>
          <a:solidFill>
            <a:srgbClr val="993300">
              <a:alpha val="52156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ru-RU">
              <a:solidFill>
                <a:srgbClr val="000099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531984" y="1143013"/>
            <a:ext cx="2248152" cy="2297256"/>
          </a:xfrm>
          <a:prstGeom prst="rect">
            <a:avLst/>
          </a:prstGeom>
          <a:solidFill>
            <a:srgbClr val="C9E4FF"/>
          </a:solidFill>
          <a:ln w="28575">
            <a:solidFill>
              <a:srgbClr val="0070C0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b="1" dirty="0"/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Служба экстренного </a:t>
            </a:r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реагирования</a:t>
            </a:r>
          </a:p>
          <a:p>
            <a:pPr algn="ctr"/>
            <a:r>
              <a:rPr lang="ru-RU" sz="1400" b="1" dirty="0" smtClean="0"/>
              <a:t> </a:t>
            </a:r>
            <a:r>
              <a:rPr lang="ru-RU" sz="1200" b="1" dirty="0" smtClean="0">
                <a:latin typeface="+mj-lt"/>
              </a:rPr>
              <a:t>(специалист по социальной </a:t>
            </a:r>
          </a:p>
          <a:p>
            <a:pPr algn="ctr"/>
            <a:r>
              <a:rPr lang="ru-RU" sz="1200" b="1" dirty="0" smtClean="0">
                <a:latin typeface="+mj-lt"/>
              </a:rPr>
              <a:t>работе, психолог</a:t>
            </a:r>
            <a:r>
              <a:rPr lang="ru-RU" sz="1200" b="1" dirty="0">
                <a:latin typeface="+mj-lt"/>
              </a:rPr>
              <a:t>, </a:t>
            </a:r>
            <a:endParaRPr lang="ru-RU" sz="1200" b="1" dirty="0" smtClean="0">
              <a:latin typeface="+mj-lt"/>
            </a:endParaRPr>
          </a:p>
          <a:p>
            <a:pPr algn="ctr"/>
            <a:r>
              <a:rPr lang="ru-RU" sz="1200" b="1" dirty="0" smtClean="0">
                <a:latin typeface="+mj-lt"/>
              </a:rPr>
              <a:t>инспектор подразделения </a:t>
            </a:r>
          </a:p>
          <a:p>
            <a:pPr algn="ctr"/>
            <a:r>
              <a:rPr lang="ru-RU" sz="1200" b="1" dirty="0" smtClean="0">
                <a:latin typeface="+mj-lt"/>
              </a:rPr>
              <a:t>по делам несовершеннолетних, </a:t>
            </a:r>
          </a:p>
          <a:p>
            <a:pPr algn="ctr"/>
            <a:r>
              <a:rPr lang="ru-RU" sz="1200" b="1" dirty="0" smtClean="0">
                <a:latin typeface="+mj-lt"/>
                <a:cs typeface="Arial" pitchFamily="34" charset="0"/>
              </a:rPr>
              <a:t>специалист отдела по опеке, </a:t>
            </a:r>
          </a:p>
          <a:p>
            <a:pPr algn="ctr"/>
            <a:r>
              <a:rPr lang="ru-RU" sz="1200" b="1" dirty="0" smtClean="0">
                <a:latin typeface="+mj-lt"/>
                <a:cs typeface="Arial" pitchFamily="34" charset="0"/>
              </a:rPr>
              <a:t>попечительству ,</a:t>
            </a:r>
          </a:p>
          <a:p>
            <a:pPr algn="ctr">
              <a:buFont typeface="Wingdings" pitchFamily="2" charset="2"/>
              <a:buNone/>
            </a:pPr>
            <a:r>
              <a:rPr lang="ru-RU" sz="1200" b="1" dirty="0" smtClean="0">
                <a:latin typeface="+mj-lt"/>
                <a:cs typeface="Arial" pitchFamily="34" charset="0"/>
              </a:rPr>
              <a:t> учреждения здравоохранения, </a:t>
            </a:r>
          </a:p>
          <a:p>
            <a:pPr algn="ctr">
              <a:buFont typeface="Wingdings" pitchFamily="2" charset="2"/>
              <a:buNone/>
            </a:pPr>
            <a:r>
              <a:rPr lang="ru-RU" sz="1200" b="1" dirty="0" smtClean="0">
                <a:latin typeface="+mj-lt"/>
                <a:cs typeface="Arial" pitchFamily="34" charset="0"/>
              </a:rPr>
              <a:t>образования</a:t>
            </a:r>
            <a:r>
              <a:rPr lang="ru-RU" sz="1200" b="1" dirty="0" smtClean="0">
                <a:latin typeface="+mj-lt"/>
              </a:rPr>
              <a:t>)</a:t>
            </a:r>
            <a:endParaRPr lang="ru-RU" sz="1200" b="1" dirty="0"/>
          </a:p>
          <a:p>
            <a:pPr algn="ctr"/>
            <a:endParaRPr lang="ru-RU" sz="1100" b="1" dirty="0"/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2408225" y="3172065"/>
            <a:ext cx="1253222" cy="130175"/>
          </a:xfrm>
          <a:prstGeom prst="rightArrow">
            <a:avLst>
              <a:gd name="adj1" fmla="val 50000"/>
              <a:gd name="adj2" fmla="val 373171"/>
            </a:avLst>
          </a:prstGeom>
          <a:solidFill>
            <a:srgbClr val="993300">
              <a:alpha val="52156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ru-RU">
              <a:solidFill>
                <a:srgbClr val="000099"/>
              </a:solidFill>
            </a:endParaRPr>
          </a:p>
        </p:txBody>
      </p:sp>
      <p:pic>
        <p:nvPicPr>
          <p:cNvPr id="19" name="Picture 3" descr="C:\Users\Masha\Desktop\детство без слез\LOG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9" y="31522"/>
            <a:ext cx="900082" cy="93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23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44000" cy="1025165"/>
          </a:xfrm>
          <a:prstGeom prst="rect">
            <a:avLst/>
          </a:prstGeom>
          <a:solidFill>
            <a:srgbClr val="BE203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927350" y="9502"/>
            <a:ext cx="821664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деятельности 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учреждений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социального обслуживания населения Омской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вопросам профилактики социального сиротства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107504" y="1352778"/>
            <a:ext cx="5904656" cy="3012326"/>
          </a:xfrm>
          <a:prstGeom prst="flowChartAlternateProcess">
            <a:avLst/>
          </a:prstGeom>
          <a:ln w="38100"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Постановлением </a:t>
            </a:r>
            <a:r>
              <a:rPr lang="ru-RU" sz="1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Правительства Омской области от 22.07.2009 г. № 126-п </a:t>
            </a:r>
            <a:endParaRPr lang="ru-RU" sz="16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ru-RU" sz="1600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утверждении Порядка формирования и использования единого банка данных о несовершеннолетних и семьях, находящихся в социально опасном </a:t>
            </a:r>
            <a:r>
              <a:rPr lang="ru-RU" sz="16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положении"</a:t>
            </a:r>
          </a:p>
          <a:p>
            <a:pPr algn="ctr"/>
            <a:endParaRPr lang="ru-RU" sz="1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Комплексные 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центры социального обслуживания населения </a:t>
            </a:r>
            <a:endParaRPr lang="ru-RU" sz="1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определены </a:t>
            </a:r>
            <a:r>
              <a:rPr lang="ru-RU" sz="16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районными администраторами банка данных </a:t>
            </a:r>
            <a:endParaRPr lang="ru-RU" sz="1600" b="1" i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несовершеннолетних и семьях, находящихся в социально опасном положении</a:t>
            </a:r>
            <a:endParaRPr lang="ru-RU" sz="1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18220" y="4946502"/>
            <a:ext cx="6372200" cy="172285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39552" y="4653694"/>
            <a:ext cx="3327534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1 апреля 2017 года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3" name="Схема 42"/>
          <p:cNvGraphicFramePr/>
          <p:nvPr>
            <p:extLst>
              <p:ext uri="{D42A27DB-BD31-4B8C-83A1-F6EECF244321}">
                <p14:modId xmlns:p14="http://schemas.microsoft.com/office/powerpoint/2010/main" val="2211027925"/>
              </p:ext>
            </p:extLst>
          </p:nvPr>
        </p:nvGraphicFramePr>
        <p:xfrm>
          <a:off x="107504" y="4653136"/>
          <a:ext cx="6336705" cy="2420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" name="Пятиугольник 43"/>
          <p:cNvSpPr/>
          <p:nvPr/>
        </p:nvSpPr>
        <p:spPr>
          <a:xfrm>
            <a:off x="84040" y="4797152"/>
            <a:ext cx="387805" cy="298698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Freeform 7"/>
          <p:cNvSpPr>
            <a:spLocks/>
          </p:cNvSpPr>
          <p:nvPr/>
        </p:nvSpPr>
        <p:spPr bwMode="gray">
          <a:xfrm>
            <a:off x="7112691" y="3504888"/>
            <a:ext cx="1867705" cy="579541"/>
          </a:xfrm>
          <a:custGeom>
            <a:avLst/>
            <a:gdLst>
              <a:gd name="T0" fmla="*/ 2147483647 w 1717"/>
              <a:gd name="T1" fmla="*/ 2147483647 h 484"/>
              <a:gd name="T2" fmla="*/ 2147483647 w 1717"/>
              <a:gd name="T3" fmla="*/ 2147483647 h 484"/>
              <a:gd name="T4" fmla="*/ 2147483647 w 1717"/>
              <a:gd name="T5" fmla="*/ 2147483647 h 484"/>
              <a:gd name="T6" fmla="*/ 2147483647 w 1717"/>
              <a:gd name="T7" fmla="*/ 2147483647 h 484"/>
              <a:gd name="T8" fmla="*/ 2147483647 w 1717"/>
              <a:gd name="T9" fmla="*/ 2147483647 h 484"/>
              <a:gd name="T10" fmla="*/ 2147483647 w 1717"/>
              <a:gd name="T11" fmla="*/ 2147483647 h 484"/>
              <a:gd name="T12" fmla="*/ 2147483647 w 1717"/>
              <a:gd name="T13" fmla="*/ 2147483647 h 484"/>
              <a:gd name="T14" fmla="*/ 2147483647 w 1717"/>
              <a:gd name="T15" fmla="*/ 2147483647 h 484"/>
              <a:gd name="T16" fmla="*/ 2147483647 w 1717"/>
              <a:gd name="T17" fmla="*/ 2147483647 h 484"/>
              <a:gd name="T18" fmla="*/ 2147483647 w 1717"/>
              <a:gd name="T19" fmla="*/ 2147483647 h 484"/>
              <a:gd name="T20" fmla="*/ 2147483647 w 1717"/>
              <a:gd name="T21" fmla="*/ 2147483647 h 484"/>
              <a:gd name="T22" fmla="*/ 2147483647 w 1717"/>
              <a:gd name="T23" fmla="*/ 2147483647 h 484"/>
              <a:gd name="T24" fmla="*/ 2147483647 w 1717"/>
              <a:gd name="T25" fmla="*/ 2147483647 h 484"/>
              <a:gd name="T26" fmla="*/ 2147483647 w 1717"/>
              <a:gd name="T27" fmla="*/ 2147483647 h 484"/>
              <a:gd name="T28" fmla="*/ 2147483647 w 1717"/>
              <a:gd name="T29" fmla="*/ 2147483647 h 484"/>
              <a:gd name="T30" fmla="*/ 2147483647 w 1717"/>
              <a:gd name="T31" fmla="*/ 2147483647 h 484"/>
              <a:gd name="T32" fmla="*/ 2147483647 w 1717"/>
              <a:gd name="T33" fmla="*/ 2147483647 h 484"/>
              <a:gd name="T34" fmla="*/ 0 w 1717"/>
              <a:gd name="T35" fmla="*/ 0 h 484"/>
              <a:gd name="T36" fmla="*/ 2147483647 w 1717"/>
              <a:gd name="T37" fmla="*/ 2147483647 h 484"/>
              <a:gd name="T38" fmla="*/ 2147483647 w 1717"/>
              <a:gd name="T39" fmla="*/ 2147483647 h 484"/>
              <a:gd name="T40" fmla="*/ 2147483647 w 1717"/>
              <a:gd name="T41" fmla="*/ 2147483647 h 484"/>
              <a:gd name="T42" fmla="*/ 2147483647 w 1717"/>
              <a:gd name="T43" fmla="*/ 2147483647 h 484"/>
              <a:gd name="T44" fmla="*/ 2147483647 w 1717"/>
              <a:gd name="T45" fmla="*/ 2147483647 h 484"/>
              <a:gd name="T46" fmla="*/ 2147483647 w 1717"/>
              <a:gd name="T47" fmla="*/ 2147483647 h 484"/>
              <a:gd name="T48" fmla="*/ 2147483647 w 1717"/>
              <a:gd name="T49" fmla="*/ 2147483647 h 484"/>
              <a:gd name="T50" fmla="*/ 2147483647 w 1717"/>
              <a:gd name="T51" fmla="*/ 2147483647 h 484"/>
              <a:gd name="T52" fmla="*/ 2147483647 w 1717"/>
              <a:gd name="T53" fmla="*/ 2147483647 h 484"/>
              <a:gd name="T54" fmla="*/ 2147483647 w 1717"/>
              <a:gd name="T55" fmla="*/ 2147483647 h 484"/>
              <a:gd name="T56" fmla="*/ 2147483647 w 1717"/>
              <a:gd name="T57" fmla="*/ 2147483647 h 484"/>
              <a:gd name="T58" fmla="*/ 2147483647 w 1717"/>
              <a:gd name="T59" fmla="*/ 2147483647 h 484"/>
              <a:gd name="T60" fmla="*/ 2147483647 w 1717"/>
              <a:gd name="T61" fmla="*/ 2147483647 h 484"/>
              <a:gd name="T62" fmla="*/ 2147483647 w 1717"/>
              <a:gd name="T63" fmla="*/ 2147483647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38E64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 sz="1200"/>
          </a:p>
        </p:txBody>
      </p:sp>
      <p:sp>
        <p:nvSpPr>
          <p:cNvPr id="47" name="Freeform 9"/>
          <p:cNvSpPr>
            <a:spLocks/>
          </p:cNvSpPr>
          <p:nvPr/>
        </p:nvSpPr>
        <p:spPr bwMode="gray">
          <a:xfrm rot="7200000">
            <a:off x="5694049" y="2297125"/>
            <a:ext cx="1851909" cy="582907"/>
          </a:xfrm>
          <a:custGeom>
            <a:avLst/>
            <a:gdLst>
              <a:gd name="T0" fmla="*/ 2147483647 w 1717"/>
              <a:gd name="T1" fmla="*/ 2147483647 h 484"/>
              <a:gd name="T2" fmla="*/ 2147483647 w 1717"/>
              <a:gd name="T3" fmla="*/ 2147483647 h 484"/>
              <a:gd name="T4" fmla="*/ 2147483647 w 1717"/>
              <a:gd name="T5" fmla="*/ 2147483647 h 484"/>
              <a:gd name="T6" fmla="*/ 2147483647 w 1717"/>
              <a:gd name="T7" fmla="*/ 2147483647 h 484"/>
              <a:gd name="T8" fmla="*/ 2147483647 w 1717"/>
              <a:gd name="T9" fmla="*/ 2147483647 h 484"/>
              <a:gd name="T10" fmla="*/ 2147483647 w 1717"/>
              <a:gd name="T11" fmla="*/ 2147483647 h 484"/>
              <a:gd name="T12" fmla="*/ 2147483647 w 1717"/>
              <a:gd name="T13" fmla="*/ 2147483647 h 484"/>
              <a:gd name="T14" fmla="*/ 2147483647 w 1717"/>
              <a:gd name="T15" fmla="*/ 2147483647 h 484"/>
              <a:gd name="T16" fmla="*/ 2147483647 w 1717"/>
              <a:gd name="T17" fmla="*/ 2147483647 h 484"/>
              <a:gd name="T18" fmla="*/ 2147483647 w 1717"/>
              <a:gd name="T19" fmla="*/ 2147483647 h 484"/>
              <a:gd name="T20" fmla="*/ 2147483647 w 1717"/>
              <a:gd name="T21" fmla="*/ 2147483647 h 484"/>
              <a:gd name="T22" fmla="*/ 2147483647 w 1717"/>
              <a:gd name="T23" fmla="*/ 2147483647 h 484"/>
              <a:gd name="T24" fmla="*/ 2147483647 w 1717"/>
              <a:gd name="T25" fmla="*/ 2147483647 h 484"/>
              <a:gd name="T26" fmla="*/ 2147483647 w 1717"/>
              <a:gd name="T27" fmla="*/ 2147483647 h 484"/>
              <a:gd name="T28" fmla="*/ 2147483647 w 1717"/>
              <a:gd name="T29" fmla="*/ 2147483647 h 484"/>
              <a:gd name="T30" fmla="*/ 2147483647 w 1717"/>
              <a:gd name="T31" fmla="*/ 2147483647 h 484"/>
              <a:gd name="T32" fmla="*/ 2147483647 w 1717"/>
              <a:gd name="T33" fmla="*/ 2147483647 h 484"/>
              <a:gd name="T34" fmla="*/ 0 w 1717"/>
              <a:gd name="T35" fmla="*/ 0 h 484"/>
              <a:gd name="T36" fmla="*/ 2147483647 w 1717"/>
              <a:gd name="T37" fmla="*/ 2147483647 h 484"/>
              <a:gd name="T38" fmla="*/ 2147483647 w 1717"/>
              <a:gd name="T39" fmla="*/ 2147483647 h 484"/>
              <a:gd name="T40" fmla="*/ 2147483647 w 1717"/>
              <a:gd name="T41" fmla="*/ 2147483647 h 484"/>
              <a:gd name="T42" fmla="*/ 2147483647 w 1717"/>
              <a:gd name="T43" fmla="*/ 2147483647 h 484"/>
              <a:gd name="T44" fmla="*/ 2147483647 w 1717"/>
              <a:gd name="T45" fmla="*/ 2147483647 h 484"/>
              <a:gd name="T46" fmla="*/ 2147483647 w 1717"/>
              <a:gd name="T47" fmla="*/ 2147483647 h 484"/>
              <a:gd name="T48" fmla="*/ 2147483647 w 1717"/>
              <a:gd name="T49" fmla="*/ 2147483647 h 484"/>
              <a:gd name="T50" fmla="*/ 2147483647 w 1717"/>
              <a:gd name="T51" fmla="*/ 2147483647 h 484"/>
              <a:gd name="T52" fmla="*/ 2147483647 w 1717"/>
              <a:gd name="T53" fmla="*/ 2147483647 h 484"/>
              <a:gd name="T54" fmla="*/ 2147483647 w 1717"/>
              <a:gd name="T55" fmla="*/ 2147483647 h 484"/>
              <a:gd name="T56" fmla="*/ 2147483647 w 1717"/>
              <a:gd name="T57" fmla="*/ 2147483647 h 484"/>
              <a:gd name="T58" fmla="*/ 2147483647 w 1717"/>
              <a:gd name="T59" fmla="*/ 2147483647 h 484"/>
              <a:gd name="T60" fmla="*/ 2147483647 w 1717"/>
              <a:gd name="T61" fmla="*/ 2147483647 h 484"/>
              <a:gd name="T62" fmla="*/ 2147483647 w 1717"/>
              <a:gd name="T63" fmla="*/ 2147483647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 sz="1200"/>
          </a:p>
        </p:txBody>
      </p:sp>
      <p:sp>
        <p:nvSpPr>
          <p:cNvPr id="48" name="Freeform 11"/>
          <p:cNvSpPr>
            <a:spLocks/>
          </p:cNvSpPr>
          <p:nvPr/>
        </p:nvSpPr>
        <p:spPr bwMode="gray">
          <a:xfrm rot="15205112">
            <a:off x="7567373" y="2035560"/>
            <a:ext cx="1851909" cy="582906"/>
          </a:xfrm>
          <a:custGeom>
            <a:avLst/>
            <a:gdLst>
              <a:gd name="T0" fmla="*/ 2147483647 w 1717"/>
              <a:gd name="T1" fmla="*/ 2147483647 h 484"/>
              <a:gd name="T2" fmla="*/ 2147483647 w 1717"/>
              <a:gd name="T3" fmla="*/ 2147483647 h 484"/>
              <a:gd name="T4" fmla="*/ 2147483647 w 1717"/>
              <a:gd name="T5" fmla="*/ 2147483647 h 484"/>
              <a:gd name="T6" fmla="*/ 2147483647 w 1717"/>
              <a:gd name="T7" fmla="*/ 2147483647 h 484"/>
              <a:gd name="T8" fmla="*/ 2147483647 w 1717"/>
              <a:gd name="T9" fmla="*/ 2147483647 h 484"/>
              <a:gd name="T10" fmla="*/ 2147483647 w 1717"/>
              <a:gd name="T11" fmla="*/ 2147483647 h 484"/>
              <a:gd name="T12" fmla="*/ 2147483647 w 1717"/>
              <a:gd name="T13" fmla="*/ 2147483647 h 484"/>
              <a:gd name="T14" fmla="*/ 2147483647 w 1717"/>
              <a:gd name="T15" fmla="*/ 2147483647 h 484"/>
              <a:gd name="T16" fmla="*/ 2147483647 w 1717"/>
              <a:gd name="T17" fmla="*/ 2147483647 h 484"/>
              <a:gd name="T18" fmla="*/ 2147483647 w 1717"/>
              <a:gd name="T19" fmla="*/ 2147483647 h 484"/>
              <a:gd name="T20" fmla="*/ 2147483647 w 1717"/>
              <a:gd name="T21" fmla="*/ 2147483647 h 484"/>
              <a:gd name="T22" fmla="*/ 2147483647 w 1717"/>
              <a:gd name="T23" fmla="*/ 2147483647 h 484"/>
              <a:gd name="T24" fmla="*/ 2147483647 w 1717"/>
              <a:gd name="T25" fmla="*/ 2147483647 h 484"/>
              <a:gd name="T26" fmla="*/ 2147483647 w 1717"/>
              <a:gd name="T27" fmla="*/ 2147483647 h 484"/>
              <a:gd name="T28" fmla="*/ 2147483647 w 1717"/>
              <a:gd name="T29" fmla="*/ 2147483647 h 484"/>
              <a:gd name="T30" fmla="*/ 2147483647 w 1717"/>
              <a:gd name="T31" fmla="*/ 2147483647 h 484"/>
              <a:gd name="T32" fmla="*/ 2147483647 w 1717"/>
              <a:gd name="T33" fmla="*/ 2147483647 h 484"/>
              <a:gd name="T34" fmla="*/ 0 w 1717"/>
              <a:gd name="T35" fmla="*/ 0 h 484"/>
              <a:gd name="T36" fmla="*/ 2147483647 w 1717"/>
              <a:gd name="T37" fmla="*/ 2147483647 h 484"/>
              <a:gd name="T38" fmla="*/ 2147483647 w 1717"/>
              <a:gd name="T39" fmla="*/ 2147483647 h 484"/>
              <a:gd name="T40" fmla="*/ 2147483647 w 1717"/>
              <a:gd name="T41" fmla="*/ 2147483647 h 484"/>
              <a:gd name="T42" fmla="*/ 2147483647 w 1717"/>
              <a:gd name="T43" fmla="*/ 2147483647 h 484"/>
              <a:gd name="T44" fmla="*/ 2147483647 w 1717"/>
              <a:gd name="T45" fmla="*/ 2147483647 h 484"/>
              <a:gd name="T46" fmla="*/ 2147483647 w 1717"/>
              <a:gd name="T47" fmla="*/ 2147483647 h 484"/>
              <a:gd name="T48" fmla="*/ 2147483647 w 1717"/>
              <a:gd name="T49" fmla="*/ 2147483647 h 484"/>
              <a:gd name="T50" fmla="*/ 2147483647 w 1717"/>
              <a:gd name="T51" fmla="*/ 2147483647 h 484"/>
              <a:gd name="T52" fmla="*/ 2147483647 w 1717"/>
              <a:gd name="T53" fmla="*/ 2147483647 h 484"/>
              <a:gd name="T54" fmla="*/ 2147483647 w 1717"/>
              <a:gd name="T55" fmla="*/ 2147483647 h 484"/>
              <a:gd name="T56" fmla="*/ 2147483647 w 1717"/>
              <a:gd name="T57" fmla="*/ 2147483647 h 484"/>
              <a:gd name="T58" fmla="*/ 2147483647 w 1717"/>
              <a:gd name="T59" fmla="*/ 2147483647 h 484"/>
              <a:gd name="T60" fmla="*/ 2147483647 w 1717"/>
              <a:gd name="T61" fmla="*/ 2147483647 h 484"/>
              <a:gd name="T62" fmla="*/ 2147483647 w 1717"/>
              <a:gd name="T63" fmla="*/ 2147483647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 sz="1200"/>
          </a:p>
        </p:txBody>
      </p:sp>
      <p:sp>
        <p:nvSpPr>
          <p:cNvPr id="49" name="Freeform 12"/>
          <p:cNvSpPr>
            <a:spLocks/>
          </p:cNvSpPr>
          <p:nvPr/>
        </p:nvSpPr>
        <p:spPr bwMode="gray">
          <a:xfrm rot="18599101">
            <a:off x="7604230" y="2945510"/>
            <a:ext cx="1853100" cy="584108"/>
          </a:xfrm>
          <a:custGeom>
            <a:avLst/>
            <a:gdLst>
              <a:gd name="T0" fmla="*/ 2147483647 w 1717"/>
              <a:gd name="T1" fmla="*/ 2147483647 h 484"/>
              <a:gd name="T2" fmla="*/ 2147483647 w 1717"/>
              <a:gd name="T3" fmla="*/ 2147483647 h 484"/>
              <a:gd name="T4" fmla="*/ 2147483647 w 1717"/>
              <a:gd name="T5" fmla="*/ 2147483647 h 484"/>
              <a:gd name="T6" fmla="*/ 2147483647 w 1717"/>
              <a:gd name="T7" fmla="*/ 2147483647 h 484"/>
              <a:gd name="T8" fmla="*/ 2147483647 w 1717"/>
              <a:gd name="T9" fmla="*/ 2147483647 h 484"/>
              <a:gd name="T10" fmla="*/ 2147483647 w 1717"/>
              <a:gd name="T11" fmla="*/ 2147483647 h 484"/>
              <a:gd name="T12" fmla="*/ 2147483647 w 1717"/>
              <a:gd name="T13" fmla="*/ 2147483647 h 484"/>
              <a:gd name="T14" fmla="*/ 2147483647 w 1717"/>
              <a:gd name="T15" fmla="*/ 2147483647 h 484"/>
              <a:gd name="T16" fmla="*/ 2147483647 w 1717"/>
              <a:gd name="T17" fmla="*/ 2147483647 h 484"/>
              <a:gd name="T18" fmla="*/ 2147483647 w 1717"/>
              <a:gd name="T19" fmla="*/ 2147483647 h 484"/>
              <a:gd name="T20" fmla="*/ 2147483647 w 1717"/>
              <a:gd name="T21" fmla="*/ 2147483647 h 484"/>
              <a:gd name="T22" fmla="*/ 2147483647 w 1717"/>
              <a:gd name="T23" fmla="*/ 2147483647 h 484"/>
              <a:gd name="T24" fmla="*/ 2147483647 w 1717"/>
              <a:gd name="T25" fmla="*/ 2147483647 h 484"/>
              <a:gd name="T26" fmla="*/ 2147483647 w 1717"/>
              <a:gd name="T27" fmla="*/ 2147483647 h 484"/>
              <a:gd name="T28" fmla="*/ 2147483647 w 1717"/>
              <a:gd name="T29" fmla="*/ 2147483647 h 484"/>
              <a:gd name="T30" fmla="*/ 2147483647 w 1717"/>
              <a:gd name="T31" fmla="*/ 2147483647 h 484"/>
              <a:gd name="T32" fmla="*/ 2147483647 w 1717"/>
              <a:gd name="T33" fmla="*/ 2147483647 h 484"/>
              <a:gd name="T34" fmla="*/ 0 w 1717"/>
              <a:gd name="T35" fmla="*/ 0 h 484"/>
              <a:gd name="T36" fmla="*/ 2147483647 w 1717"/>
              <a:gd name="T37" fmla="*/ 2147483647 h 484"/>
              <a:gd name="T38" fmla="*/ 2147483647 w 1717"/>
              <a:gd name="T39" fmla="*/ 2147483647 h 484"/>
              <a:gd name="T40" fmla="*/ 2147483647 w 1717"/>
              <a:gd name="T41" fmla="*/ 2147483647 h 484"/>
              <a:gd name="T42" fmla="*/ 2147483647 w 1717"/>
              <a:gd name="T43" fmla="*/ 2147483647 h 484"/>
              <a:gd name="T44" fmla="*/ 2147483647 w 1717"/>
              <a:gd name="T45" fmla="*/ 2147483647 h 484"/>
              <a:gd name="T46" fmla="*/ 2147483647 w 1717"/>
              <a:gd name="T47" fmla="*/ 2147483647 h 484"/>
              <a:gd name="T48" fmla="*/ 2147483647 w 1717"/>
              <a:gd name="T49" fmla="*/ 2147483647 h 484"/>
              <a:gd name="T50" fmla="*/ 2147483647 w 1717"/>
              <a:gd name="T51" fmla="*/ 2147483647 h 484"/>
              <a:gd name="T52" fmla="*/ 2147483647 w 1717"/>
              <a:gd name="T53" fmla="*/ 2147483647 h 484"/>
              <a:gd name="T54" fmla="*/ 2147483647 w 1717"/>
              <a:gd name="T55" fmla="*/ 2147483647 h 484"/>
              <a:gd name="T56" fmla="*/ 2147483647 w 1717"/>
              <a:gd name="T57" fmla="*/ 2147483647 h 484"/>
              <a:gd name="T58" fmla="*/ 2147483647 w 1717"/>
              <a:gd name="T59" fmla="*/ 2147483647 h 484"/>
              <a:gd name="T60" fmla="*/ 2147483647 w 1717"/>
              <a:gd name="T61" fmla="*/ 2147483647 h 484"/>
              <a:gd name="T62" fmla="*/ 2147483647 w 1717"/>
              <a:gd name="T63" fmla="*/ 2147483647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 sz="1200"/>
          </a:p>
        </p:txBody>
      </p:sp>
      <p:sp>
        <p:nvSpPr>
          <p:cNvPr id="60" name="Freeform 10"/>
          <p:cNvSpPr>
            <a:spLocks/>
          </p:cNvSpPr>
          <p:nvPr/>
        </p:nvSpPr>
        <p:spPr bwMode="gray">
          <a:xfrm rot="10800000">
            <a:off x="6401534" y="1591241"/>
            <a:ext cx="1867705" cy="578349"/>
          </a:xfrm>
          <a:custGeom>
            <a:avLst/>
            <a:gdLst>
              <a:gd name="T0" fmla="*/ 2147483647 w 1717"/>
              <a:gd name="T1" fmla="*/ 2147483647 h 484"/>
              <a:gd name="T2" fmla="*/ 2147483647 w 1717"/>
              <a:gd name="T3" fmla="*/ 2147483647 h 484"/>
              <a:gd name="T4" fmla="*/ 2147483647 w 1717"/>
              <a:gd name="T5" fmla="*/ 2147483647 h 484"/>
              <a:gd name="T6" fmla="*/ 2147483647 w 1717"/>
              <a:gd name="T7" fmla="*/ 2147483647 h 484"/>
              <a:gd name="T8" fmla="*/ 2147483647 w 1717"/>
              <a:gd name="T9" fmla="*/ 2147483647 h 484"/>
              <a:gd name="T10" fmla="*/ 2147483647 w 1717"/>
              <a:gd name="T11" fmla="*/ 2147483647 h 484"/>
              <a:gd name="T12" fmla="*/ 2147483647 w 1717"/>
              <a:gd name="T13" fmla="*/ 2147483647 h 484"/>
              <a:gd name="T14" fmla="*/ 2147483647 w 1717"/>
              <a:gd name="T15" fmla="*/ 2147483647 h 484"/>
              <a:gd name="T16" fmla="*/ 2147483647 w 1717"/>
              <a:gd name="T17" fmla="*/ 2147483647 h 484"/>
              <a:gd name="T18" fmla="*/ 2147483647 w 1717"/>
              <a:gd name="T19" fmla="*/ 2147483647 h 484"/>
              <a:gd name="T20" fmla="*/ 2147483647 w 1717"/>
              <a:gd name="T21" fmla="*/ 2147483647 h 484"/>
              <a:gd name="T22" fmla="*/ 2147483647 w 1717"/>
              <a:gd name="T23" fmla="*/ 2147483647 h 484"/>
              <a:gd name="T24" fmla="*/ 2147483647 w 1717"/>
              <a:gd name="T25" fmla="*/ 2147483647 h 484"/>
              <a:gd name="T26" fmla="*/ 2147483647 w 1717"/>
              <a:gd name="T27" fmla="*/ 2147483647 h 484"/>
              <a:gd name="T28" fmla="*/ 2147483647 w 1717"/>
              <a:gd name="T29" fmla="*/ 2147483647 h 484"/>
              <a:gd name="T30" fmla="*/ 2147483647 w 1717"/>
              <a:gd name="T31" fmla="*/ 2147483647 h 484"/>
              <a:gd name="T32" fmla="*/ 2147483647 w 1717"/>
              <a:gd name="T33" fmla="*/ 2147483647 h 484"/>
              <a:gd name="T34" fmla="*/ 0 w 1717"/>
              <a:gd name="T35" fmla="*/ 0 h 484"/>
              <a:gd name="T36" fmla="*/ 2147483647 w 1717"/>
              <a:gd name="T37" fmla="*/ 2147483647 h 484"/>
              <a:gd name="T38" fmla="*/ 2147483647 w 1717"/>
              <a:gd name="T39" fmla="*/ 2147483647 h 484"/>
              <a:gd name="T40" fmla="*/ 2147483647 w 1717"/>
              <a:gd name="T41" fmla="*/ 2147483647 h 484"/>
              <a:gd name="T42" fmla="*/ 2147483647 w 1717"/>
              <a:gd name="T43" fmla="*/ 2147483647 h 484"/>
              <a:gd name="T44" fmla="*/ 2147483647 w 1717"/>
              <a:gd name="T45" fmla="*/ 2147483647 h 484"/>
              <a:gd name="T46" fmla="*/ 2147483647 w 1717"/>
              <a:gd name="T47" fmla="*/ 2147483647 h 484"/>
              <a:gd name="T48" fmla="*/ 2147483647 w 1717"/>
              <a:gd name="T49" fmla="*/ 2147483647 h 484"/>
              <a:gd name="T50" fmla="*/ 2147483647 w 1717"/>
              <a:gd name="T51" fmla="*/ 2147483647 h 484"/>
              <a:gd name="T52" fmla="*/ 2147483647 w 1717"/>
              <a:gd name="T53" fmla="*/ 2147483647 h 484"/>
              <a:gd name="T54" fmla="*/ 2147483647 w 1717"/>
              <a:gd name="T55" fmla="*/ 2147483647 h 484"/>
              <a:gd name="T56" fmla="*/ 2147483647 w 1717"/>
              <a:gd name="T57" fmla="*/ 2147483647 h 484"/>
              <a:gd name="T58" fmla="*/ 2147483647 w 1717"/>
              <a:gd name="T59" fmla="*/ 2147483647 h 484"/>
              <a:gd name="T60" fmla="*/ 2147483647 w 1717"/>
              <a:gd name="T61" fmla="*/ 2147483647 h 484"/>
              <a:gd name="T62" fmla="*/ 2147483647 w 1717"/>
              <a:gd name="T63" fmla="*/ 2147483647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 sz="1200"/>
          </a:p>
        </p:txBody>
      </p:sp>
      <p:sp>
        <p:nvSpPr>
          <p:cNvPr id="62" name="Freeform 11"/>
          <p:cNvSpPr>
            <a:spLocks/>
          </p:cNvSpPr>
          <p:nvPr/>
        </p:nvSpPr>
        <p:spPr bwMode="gray">
          <a:xfrm rot="2882897">
            <a:off x="6170472" y="3503203"/>
            <a:ext cx="1851908" cy="582907"/>
          </a:xfrm>
          <a:custGeom>
            <a:avLst/>
            <a:gdLst>
              <a:gd name="T0" fmla="*/ 2147483647 w 1717"/>
              <a:gd name="T1" fmla="*/ 2147483647 h 484"/>
              <a:gd name="T2" fmla="*/ 2147483647 w 1717"/>
              <a:gd name="T3" fmla="*/ 2147483647 h 484"/>
              <a:gd name="T4" fmla="*/ 2147483647 w 1717"/>
              <a:gd name="T5" fmla="*/ 2147483647 h 484"/>
              <a:gd name="T6" fmla="*/ 2147483647 w 1717"/>
              <a:gd name="T7" fmla="*/ 2147483647 h 484"/>
              <a:gd name="T8" fmla="*/ 2147483647 w 1717"/>
              <a:gd name="T9" fmla="*/ 2147483647 h 484"/>
              <a:gd name="T10" fmla="*/ 2147483647 w 1717"/>
              <a:gd name="T11" fmla="*/ 2147483647 h 484"/>
              <a:gd name="T12" fmla="*/ 2147483647 w 1717"/>
              <a:gd name="T13" fmla="*/ 2147483647 h 484"/>
              <a:gd name="T14" fmla="*/ 2147483647 w 1717"/>
              <a:gd name="T15" fmla="*/ 2147483647 h 484"/>
              <a:gd name="T16" fmla="*/ 2147483647 w 1717"/>
              <a:gd name="T17" fmla="*/ 2147483647 h 484"/>
              <a:gd name="T18" fmla="*/ 2147483647 w 1717"/>
              <a:gd name="T19" fmla="*/ 2147483647 h 484"/>
              <a:gd name="T20" fmla="*/ 2147483647 w 1717"/>
              <a:gd name="T21" fmla="*/ 2147483647 h 484"/>
              <a:gd name="T22" fmla="*/ 2147483647 w 1717"/>
              <a:gd name="T23" fmla="*/ 2147483647 h 484"/>
              <a:gd name="T24" fmla="*/ 2147483647 w 1717"/>
              <a:gd name="T25" fmla="*/ 2147483647 h 484"/>
              <a:gd name="T26" fmla="*/ 2147483647 w 1717"/>
              <a:gd name="T27" fmla="*/ 2147483647 h 484"/>
              <a:gd name="T28" fmla="*/ 2147483647 w 1717"/>
              <a:gd name="T29" fmla="*/ 2147483647 h 484"/>
              <a:gd name="T30" fmla="*/ 2147483647 w 1717"/>
              <a:gd name="T31" fmla="*/ 2147483647 h 484"/>
              <a:gd name="T32" fmla="*/ 2147483647 w 1717"/>
              <a:gd name="T33" fmla="*/ 2147483647 h 484"/>
              <a:gd name="T34" fmla="*/ 0 w 1717"/>
              <a:gd name="T35" fmla="*/ 0 h 484"/>
              <a:gd name="T36" fmla="*/ 2147483647 w 1717"/>
              <a:gd name="T37" fmla="*/ 2147483647 h 484"/>
              <a:gd name="T38" fmla="*/ 2147483647 w 1717"/>
              <a:gd name="T39" fmla="*/ 2147483647 h 484"/>
              <a:gd name="T40" fmla="*/ 2147483647 w 1717"/>
              <a:gd name="T41" fmla="*/ 2147483647 h 484"/>
              <a:gd name="T42" fmla="*/ 2147483647 w 1717"/>
              <a:gd name="T43" fmla="*/ 2147483647 h 484"/>
              <a:gd name="T44" fmla="*/ 2147483647 w 1717"/>
              <a:gd name="T45" fmla="*/ 2147483647 h 484"/>
              <a:gd name="T46" fmla="*/ 2147483647 w 1717"/>
              <a:gd name="T47" fmla="*/ 2147483647 h 484"/>
              <a:gd name="T48" fmla="*/ 2147483647 w 1717"/>
              <a:gd name="T49" fmla="*/ 2147483647 h 484"/>
              <a:gd name="T50" fmla="*/ 2147483647 w 1717"/>
              <a:gd name="T51" fmla="*/ 2147483647 h 484"/>
              <a:gd name="T52" fmla="*/ 2147483647 w 1717"/>
              <a:gd name="T53" fmla="*/ 2147483647 h 484"/>
              <a:gd name="T54" fmla="*/ 2147483647 w 1717"/>
              <a:gd name="T55" fmla="*/ 2147483647 h 484"/>
              <a:gd name="T56" fmla="*/ 2147483647 w 1717"/>
              <a:gd name="T57" fmla="*/ 2147483647 h 484"/>
              <a:gd name="T58" fmla="*/ 2147483647 w 1717"/>
              <a:gd name="T59" fmla="*/ 2147483647 h 484"/>
              <a:gd name="T60" fmla="*/ 2147483647 w 1717"/>
              <a:gd name="T61" fmla="*/ 2147483647 h 484"/>
              <a:gd name="T62" fmla="*/ 2147483647 w 1717"/>
              <a:gd name="T63" fmla="*/ 2147483647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 sz="1200"/>
          </a:p>
        </p:txBody>
      </p:sp>
      <p:grpSp>
        <p:nvGrpSpPr>
          <p:cNvPr id="63" name="Group 13"/>
          <p:cNvGrpSpPr>
            <a:grpSpLocks/>
          </p:cNvGrpSpPr>
          <p:nvPr/>
        </p:nvGrpSpPr>
        <p:grpSpPr bwMode="auto">
          <a:xfrm>
            <a:off x="6663483" y="1934490"/>
            <a:ext cx="1829845" cy="1659921"/>
            <a:chOff x="2016" y="1920"/>
            <a:chExt cx="1680" cy="1680"/>
          </a:xfrm>
        </p:grpSpPr>
        <p:sp>
          <p:nvSpPr>
            <p:cNvPr id="64" name="Oval 14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200"/>
            </a:p>
          </p:txBody>
        </p:sp>
        <p:sp>
          <p:nvSpPr>
            <p:cNvPr id="65" name="Freeform 15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014 w 1321"/>
                <a:gd name="T1" fmla="*/ 89 h 712"/>
                <a:gd name="T2" fmla="*/ 1027 w 1321"/>
                <a:gd name="T3" fmla="*/ 98 h 712"/>
                <a:gd name="T4" fmla="*/ 1030 w 1321"/>
                <a:gd name="T5" fmla="*/ 106 h 712"/>
                <a:gd name="T6" fmla="*/ 1025 w 1321"/>
                <a:gd name="T7" fmla="*/ 114 h 712"/>
                <a:gd name="T8" fmla="*/ 1012 w 1321"/>
                <a:gd name="T9" fmla="*/ 120 h 712"/>
                <a:gd name="T10" fmla="*/ 992 w 1321"/>
                <a:gd name="T11" fmla="*/ 128 h 712"/>
                <a:gd name="T12" fmla="*/ 966 w 1321"/>
                <a:gd name="T13" fmla="*/ 134 h 712"/>
                <a:gd name="T14" fmla="*/ 933 w 1321"/>
                <a:gd name="T15" fmla="*/ 139 h 712"/>
                <a:gd name="T16" fmla="*/ 895 w 1321"/>
                <a:gd name="T17" fmla="*/ 144 h 712"/>
                <a:gd name="T18" fmla="*/ 852 w 1321"/>
                <a:gd name="T19" fmla="*/ 148 h 712"/>
                <a:gd name="T20" fmla="*/ 804 w 1321"/>
                <a:gd name="T21" fmla="*/ 151 h 712"/>
                <a:gd name="T22" fmla="*/ 754 w 1321"/>
                <a:gd name="T23" fmla="*/ 152 h 712"/>
                <a:gd name="T24" fmla="*/ 699 w 1321"/>
                <a:gd name="T25" fmla="*/ 156 h 712"/>
                <a:gd name="T26" fmla="*/ 643 w 1321"/>
                <a:gd name="T27" fmla="*/ 157 h 712"/>
                <a:gd name="T28" fmla="*/ 621 w 1321"/>
                <a:gd name="T29" fmla="*/ 158 h 712"/>
                <a:gd name="T30" fmla="*/ 372 w 1321"/>
                <a:gd name="T31" fmla="*/ 158 h 712"/>
                <a:gd name="T32" fmla="*/ 368 w 1321"/>
                <a:gd name="T33" fmla="*/ 158 h 712"/>
                <a:gd name="T34" fmla="*/ 319 w 1321"/>
                <a:gd name="T35" fmla="*/ 157 h 712"/>
                <a:gd name="T36" fmla="*/ 272 w 1321"/>
                <a:gd name="T37" fmla="*/ 156 h 712"/>
                <a:gd name="T38" fmla="*/ 227 w 1321"/>
                <a:gd name="T39" fmla="*/ 154 h 712"/>
                <a:gd name="T40" fmla="*/ 183 w 1321"/>
                <a:gd name="T41" fmla="*/ 151 h 712"/>
                <a:gd name="T42" fmla="*/ 146 w 1321"/>
                <a:gd name="T43" fmla="*/ 150 h 712"/>
                <a:gd name="T44" fmla="*/ 112 w 1321"/>
                <a:gd name="T45" fmla="*/ 146 h 712"/>
                <a:gd name="T46" fmla="*/ 77 w 1321"/>
                <a:gd name="T47" fmla="*/ 143 h 712"/>
                <a:gd name="T48" fmla="*/ 54 w 1321"/>
                <a:gd name="T49" fmla="*/ 140 h 712"/>
                <a:gd name="T50" fmla="*/ 26 w 1321"/>
                <a:gd name="T51" fmla="*/ 134 h 712"/>
                <a:gd name="T52" fmla="*/ 18 w 1321"/>
                <a:gd name="T53" fmla="*/ 129 h 712"/>
                <a:gd name="T54" fmla="*/ 6 w 1321"/>
                <a:gd name="T55" fmla="*/ 123 h 712"/>
                <a:gd name="T56" fmla="*/ 0 w 1321"/>
                <a:gd name="T57" fmla="*/ 116 h 712"/>
                <a:gd name="T58" fmla="*/ 0 w 1321"/>
                <a:gd name="T59" fmla="*/ 115 h 712"/>
                <a:gd name="T60" fmla="*/ 4 w 1321"/>
                <a:gd name="T61" fmla="*/ 106 h 712"/>
                <a:gd name="T62" fmla="*/ 16 w 1321"/>
                <a:gd name="T63" fmla="*/ 99 h 712"/>
                <a:gd name="T64" fmla="*/ 38 w 1321"/>
                <a:gd name="T65" fmla="*/ 82 h 712"/>
                <a:gd name="T66" fmla="*/ 73 w 1321"/>
                <a:gd name="T67" fmla="*/ 66 h 712"/>
                <a:gd name="T68" fmla="*/ 116 w 1321"/>
                <a:gd name="T69" fmla="*/ 53 h 712"/>
                <a:gd name="T70" fmla="*/ 160 w 1321"/>
                <a:gd name="T71" fmla="*/ 38 h 712"/>
                <a:gd name="T72" fmla="*/ 211 w 1321"/>
                <a:gd name="T73" fmla="*/ 27 h 712"/>
                <a:gd name="T74" fmla="*/ 267 w 1321"/>
                <a:gd name="T75" fmla="*/ 18 h 712"/>
                <a:gd name="T76" fmla="*/ 324 w 1321"/>
                <a:gd name="T77" fmla="*/ 10 h 712"/>
                <a:gd name="T78" fmla="*/ 388 w 1321"/>
                <a:gd name="T79" fmla="*/ 4 h 712"/>
                <a:gd name="T80" fmla="*/ 453 w 1321"/>
                <a:gd name="T81" fmla="*/ 4 h 712"/>
                <a:gd name="T82" fmla="*/ 521 w 1321"/>
                <a:gd name="T83" fmla="*/ 0 h 712"/>
                <a:gd name="T84" fmla="*/ 521 w 1321"/>
                <a:gd name="T85" fmla="*/ 0 h 712"/>
                <a:gd name="T86" fmla="*/ 592 w 1321"/>
                <a:gd name="T87" fmla="*/ 4 h 712"/>
                <a:gd name="T88" fmla="*/ 661 w 1321"/>
                <a:gd name="T89" fmla="*/ 4 h 712"/>
                <a:gd name="T90" fmla="*/ 727 w 1321"/>
                <a:gd name="T91" fmla="*/ 11 h 712"/>
                <a:gd name="T92" fmla="*/ 789 w 1321"/>
                <a:gd name="T93" fmla="*/ 20 h 712"/>
                <a:gd name="T94" fmla="*/ 844 w 1321"/>
                <a:gd name="T95" fmla="*/ 30 h 712"/>
                <a:gd name="T96" fmla="*/ 896 w 1321"/>
                <a:gd name="T97" fmla="*/ 43 h 712"/>
                <a:gd name="T98" fmla="*/ 942 w 1321"/>
                <a:gd name="T99" fmla="*/ 56 h 712"/>
                <a:gd name="T100" fmla="*/ 982 w 1321"/>
                <a:gd name="T101" fmla="*/ 72 h 712"/>
                <a:gd name="T102" fmla="*/ 1014 w 1321"/>
                <a:gd name="T103" fmla="*/ 89 h 712"/>
                <a:gd name="T104" fmla="*/ 1014 w 1321"/>
                <a:gd name="T105" fmla="*/ 89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200"/>
            </a:p>
          </p:txBody>
        </p:sp>
      </p:grpSp>
      <p:sp>
        <p:nvSpPr>
          <p:cNvPr id="67" name="Text Box 20"/>
          <p:cNvSpPr txBox="1">
            <a:spLocks noChangeArrowheads="1"/>
          </p:cNvSpPr>
          <p:nvPr/>
        </p:nvSpPr>
        <p:spPr bwMode="auto">
          <a:xfrm>
            <a:off x="6401534" y="2379729"/>
            <a:ext cx="242296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1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Межведомственное взаимодействие </a:t>
            </a:r>
          </a:p>
          <a:p>
            <a:pPr algn="ctr"/>
            <a:r>
              <a:rPr lang="ru-RU" sz="11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субъектов </a:t>
            </a:r>
          </a:p>
          <a:p>
            <a:pPr algn="ctr"/>
            <a:r>
              <a:rPr lang="ru-RU" sz="11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профилактики</a:t>
            </a:r>
            <a:endParaRPr lang="ru-RU" sz="11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9" name="Picture 5" descr="Z:\Тарасова Н.В\фото по СЭР\специалисты с субъектами\DSCN076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3"/>
          <a:stretch/>
        </p:blipFill>
        <p:spPr bwMode="auto">
          <a:xfrm>
            <a:off x="6537716" y="5000710"/>
            <a:ext cx="2499192" cy="1614442"/>
          </a:xfrm>
          <a:prstGeom prst="rect">
            <a:avLst/>
          </a:prstGeom>
          <a:ln w="1905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0" name="Picture 3" descr="C:\Users\Masha\Desktop\детство без слез\LOG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9" y="31522"/>
            <a:ext cx="900082" cy="93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2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44000" cy="1025165"/>
          </a:xfrm>
          <a:prstGeom prst="rect">
            <a:avLst/>
          </a:prstGeom>
          <a:solidFill>
            <a:srgbClr val="BE203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539552" y="1199059"/>
            <a:ext cx="7920880" cy="1581869"/>
          </a:xfrm>
          <a:prstGeom prst="flowChartAlternateProcess">
            <a:avLst/>
          </a:prstGeom>
          <a:noFill/>
          <a:ln w="38100">
            <a:solidFill>
              <a:srgbClr val="0070C0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Постановлением комиссии по делам несовершеннолетних и защите их прав при Правительстве Омской области № 1/05-2016 </a:t>
            </a:r>
          </a:p>
          <a:p>
            <a:pPr algn="ctr"/>
            <a:r>
              <a:rPr lang="ru-RU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утвержден Регламент межведомственного взаимодействия 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осуществлению деятельности в сфере профилактики безнадзорности и правонарушений несовершеннолетних, семейного неблагополучия, социального сиротства на территории Омской области</a:t>
            </a:r>
            <a:endParaRPr lang="ru-RU" sz="1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296" y="2887775"/>
            <a:ext cx="5208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создание системы оперативного реагирования на ситуации, связанные с необходимостью принятия срочных мер по жизнеустройству детей, </a:t>
            </a:r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находящихся </a:t>
            </a: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социально опасном положении, трудной жизненной ситуации, нуждающихся в социально-педагогической реабилитации </a:t>
            </a:r>
            <a:endParaRPr lang="ru-RU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государственной защите</a:t>
            </a:r>
          </a:p>
        </p:txBody>
      </p:sp>
      <p:sp>
        <p:nvSpPr>
          <p:cNvPr id="17" name="Объект 3"/>
          <p:cNvSpPr txBox="1">
            <a:spLocks/>
          </p:cNvSpPr>
          <p:nvPr/>
        </p:nvSpPr>
        <p:spPr>
          <a:xfrm>
            <a:off x="326300" y="5424716"/>
            <a:ext cx="4389716" cy="13607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Межведомственная </a:t>
            </a:r>
            <a:r>
              <a:rPr lang="ru-RU" sz="17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программа</a:t>
            </a:r>
          </a:p>
          <a:p>
            <a:r>
              <a:rPr lang="ru-RU" sz="17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700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социальной </a:t>
            </a:r>
            <a:r>
              <a:rPr lang="ru-RU" sz="17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реабилитации </a:t>
            </a:r>
            <a:r>
              <a:rPr lang="ru-RU" sz="1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МПР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27350" y="9502"/>
            <a:ext cx="821664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деятельности 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учреждений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социального обслуживания населения Омской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вопросам профилактики социального сиротства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570114426"/>
              </p:ext>
            </p:extLst>
          </p:nvPr>
        </p:nvGraphicFramePr>
        <p:xfrm>
          <a:off x="5220072" y="3162696"/>
          <a:ext cx="3768080" cy="3328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 rot="1078026">
            <a:off x="7577975" y="3949602"/>
            <a:ext cx="720069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20%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724128" y="3849798"/>
            <a:ext cx="2958008" cy="8751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3" descr="C:\Users\Masha\Desktop\детство без слез\LOG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9" y="31522"/>
            <a:ext cx="900082" cy="93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71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3433</TotalTime>
  <Words>1044</Words>
  <Application>Microsoft Office PowerPoint</Application>
  <PresentationFormat>Экран (4:3)</PresentationFormat>
  <Paragraphs>198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Государственная программа Омской области                                "Социальная поддержка населения"   подпрограмма "Профилактика семейного неблагополучия                               и жестокого обращения с детьми" </vt:lpstr>
      <vt:lpstr>Презентация PowerPoint</vt:lpstr>
      <vt:lpstr>Государственная программа Омской области "Социальная поддержка населения"   подпрограмма "Профилактика семейного неблагополучия  и жестокого обращения с детьми" </vt:lpstr>
      <vt:lpstr>Государственная программа Омской области "Социальная поддержка населения"   подпрограмма "Профилактика семейного неблагополучия  и жестокого обращения с детьми"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Donik</dc:creator>
  <cp:lastModifiedBy>forum</cp:lastModifiedBy>
  <cp:revision>392</cp:revision>
  <dcterms:created xsi:type="dcterms:W3CDTF">2016-04-24T12:03:48Z</dcterms:created>
  <dcterms:modified xsi:type="dcterms:W3CDTF">2017-05-29T09:09:03Z</dcterms:modified>
</cp:coreProperties>
</file>